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4" r:id="rId3"/>
    <p:sldId id="336" r:id="rId4"/>
    <p:sldId id="324" r:id="rId5"/>
    <p:sldId id="335" r:id="rId6"/>
    <p:sldId id="334" r:id="rId7"/>
    <p:sldId id="323" r:id="rId8"/>
    <p:sldId id="352" r:id="rId9"/>
    <p:sldId id="354" r:id="rId10"/>
    <p:sldId id="353" r:id="rId11"/>
    <p:sldId id="259" r:id="rId12"/>
    <p:sldId id="355" r:id="rId13"/>
    <p:sldId id="357" r:id="rId14"/>
    <p:sldId id="359" r:id="rId15"/>
    <p:sldId id="363" r:id="rId16"/>
    <p:sldId id="365" r:id="rId17"/>
    <p:sldId id="367" r:id="rId18"/>
    <p:sldId id="368" r:id="rId19"/>
    <p:sldId id="369" r:id="rId20"/>
    <p:sldId id="370" r:id="rId21"/>
    <p:sldId id="364" r:id="rId22"/>
    <p:sldId id="331" r:id="rId23"/>
    <p:sldId id="356" r:id="rId24"/>
  </p:sldIdLst>
  <p:sldSz cx="9906000" cy="6858000" type="A4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87" userDrawn="1">
          <p15:clr>
            <a:srgbClr val="A4A3A4"/>
          </p15:clr>
        </p15:guide>
        <p15:guide id="3" orient="horz" pos="891" userDrawn="1">
          <p15:clr>
            <a:srgbClr val="A4A3A4"/>
          </p15:clr>
        </p15:guide>
        <p15:guide id="4" orient="horz" pos="913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7" orient="horz" pos="4133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pos="431" userDrawn="1">
          <p15:clr>
            <a:srgbClr val="A4A3A4"/>
          </p15:clr>
        </p15:guide>
        <p15:guide id="10" pos="5329" userDrawn="1">
          <p15:clr>
            <a:srgbClr val="A4A3A4"/>
          </p15:clr>
        </p15:guide>
        <p15:guide id="11" pos="5579" userDrawn="1">
          <p15:clr>
            <a:srgbClr val="A4A3A4"/>
          </p15:clr>
        </p15:guide>
        <p15:guide id="12" pos="5284" userDrawn="1">
          <p15:clr>
            <a:srgbClr val="A4A3A4"/>
          </p15:clr>
        </p15:guide>
        <p15:guide id="13" pos="295" userDrawn="1">
          <p15:clr>
            <a:srgbClr val="A4A3A4"/>
          </p15:clr>
        </p15:guide>
        <p15:guide id="14" pos="5534" userDrawn="1">
          <p15:clr>
            <a:srgbClr val="A4A3A4"/>
          </p15:clr>
        </p15:guide>
        <p15:guide id="15" pos="3120">
          <p15:clr>
            <a:srgbClr val="A4A3A4"/>
          </p15:clr>
        </p15:guide>
        <p15:guide id="16" pos="467">
          <p15:clr>
            <a:srgbClr val="A4A3A4"/>
          </p15:clr>
        </p15:guide>
        <p15:guide id="17" pos="5773">
          <p15:clr>
            <a:srgbClr val="A4A3A4"/>
          </p15:clr>
        </p15:guide>
        <p15:guide id="18" pos="6044">
          <p15:clr>
            <a:srgbClr val="A4A3A4"/>
          </p15:clr>
        </p15:guide>
        <p15:guide id="19" pos="5724">
          <p15:clr>
            <a:srgbClr val="A4A3A4"/>
          </p15:clr>
        </p15:guide>
        <p15:guide id="20" pos="320">
          <p15:clr>
            <a:srgbClr val="A4A3A4"/>
          </p15:clr>
        </p15:guide>
        <p15:guide id="21" pos="59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00"/>
    <a:srgbClr val="FFE900"/>
    <a:srgbClr val="C3B3A5"/>
    <a:srgbClr val="D2CFB8"/>
    <a:srgbClr val="D0D2B5"/>
    <a:srgbClr val="002B37"/>
    <a:srgbClr val="00ACC9"/>
    <a:srgbClr val="878787"/>
    <a:srgbClr val="52B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5D973A-1E02-4D2C-A1D2-212F810CB708}" v="4" dt="2018-11-13T11:34:28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180" y="36"/>
      </p:cViewPr>
      <p:guideLst>
        <p:guide orient="horz" pos="2160"/>
        <p:guide orient="horz" pos="187"/>
        <p:guide orient="horz" pos="891"/>
        <p:guide orient="horz" pos="913"/>
        <p:guide orient="horz" pos="4065"/>
        <p:guide orient="horz" pos="3884"/>
        <p:guide orient="horz" pos="4133"/>
        <p:guide pos="2880"/>
        <p:guide pos="431"/>
        <p:guide pos="5329"/>
        <p:guide pos="5579"/>
        <p:guide pos="5284"/>
        <p:guide pos="295"/>
        <p:guide pos="5534"/>
        <p:guide pos="3120"/>
        <p:guide pos="467"/>
        <p:guide pos="5773"/>
        <p:guide pos="6044"/>
        <p:guide pos="5724"/>
        <p:guide pos="320"/>
        <p:guide pos="59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oine kakeuh fosso" userId="e96d2d5f971dd5a5" providerId="Windows Live" clId="Web-{20331AB2-D23A-4652-A556-44095D035ADA}"/>
    <pc:docChg chg="modSld sldOrd">
      <pc:chgData name="sidoine kakeuh fosso" userId="e96d2d5f971dd5a5" providerId="Windows Live" clId="Web-{20331AB2-D23A-4652-A556-44095D035ADA}" dt="2018-10-15T16:43:41.976" v="35" actId="20577"/>
      <pc:docMkLst>
        <pc:docMk/>
      </pc:docMkLst>
      <pc:sldChg chg="modSp ord">
        <pc:chgData name="sidoine kakeuh fosso" userId="e96d2d5f971dd5a5" providerId="Windows Live" clId="Web-{20331AB2-D23A-4652-A556-44095D035ADA}" dt="2018-10-15T16:43:41.976" v="35" actId="20577"/>
        <pc:sldMkLst>
          <pc:docMk/>
          <pc:sldMk cId="3041910863" sldId="353"/>
        </pc:sldMkLst>
        <pc:spChg chg="mod">
          <ac:chgData name="sidoine kakeuh fosso" userId="e96d2d5f971dd5a5" providerId="Windows Live" clId="Web-{20331AB2-D23A-4652-A556-44095D035ADA}" dt="2018-10-15T16:43:41.976" v="35" actId="20577"/>
          <ac:spMkLst>
            <pc:docMk/>
            <pc:sldMk cId="3041910863" sldId="353"/>
            <ac:spMk id="3" creationId="{00000000-0000-0000-0000-000000000000}"/>
          </ac:spMkLst>
        </pc:spChg>
      </pc:sldChg>
      <pc:sldChg chg="addSp modSp">
        <pc:chgData name="sidoine kakeuh fosso" userId="e96d2d5f971dd5a5" providerId="Windows Live" clId="Web-{20331AB2-D23A-4652-A556-44095D035ADA}" dt="2018-10-15T16:42:41.474" v="27" actId="1076"/>
        <pc:sldMkLst>
          <pc:docMk/>
          <pc:sldMk cId="4049269154" sldId="354"/>
        </pc:sldMkLst>
        <pc:spChg chg="mod">
          <ac:chgData name="sidoine kakeuh fosso" userId="e96d2d5f971dd5a5" providerId="Windows Live" clId="Web-{20331AB2-D23A-4652-A556-44095D035ADA}" dt="2018-10-15T16:40:44.672" v="18" actId="20577"/>
          <ac:spMkLst>
            <pc:docMk/>
            <pc:sldMk cId="4049269154" sldId="354"/>
            <ac:spMk id="3" creationId="{00000000-0000-0000-0000-000000000000}"/>
          </ac:spMkLst>
        </pc:spChg>
        <pc:spChg chg="add mod">
          <ac:chgData name="sidoine kakeuh fosso" userId="e96d2d5f971dd5a5" providerId="Windows Live" clId="Web-{20331AB2-D23A-4652-A556-44095D035ADA}" dt="2018-10-15T16:39:09.606" v="6" actId="14100"/>
          <ac:spMkLst>
            <pc:docMk/>
            <pc:sldMk cId="4049269154" sldId="354"/>
            <ac:spMk id="6" creationId="{944430DB-2B67-4DD5-80A3-1E36D3D101EF}"/>
          </ac:spMkLst>
        </pc:spChg>
        <pc:spChg chg="mod">
          <ac:chgData name="sidoine kakeuh fosso" userId="e96d2d5f971dd5a5" providerId="Windows Live" clId="Web-{20331AB2-D23A-4652-A556-44095D035ADA}" dt="2018-10-15T16:42:41.474" v="27" actId="1076"/>
          <ac:spMkLst>
            <pc:docMk/>
            <pc:sldMk cId="4049269154" sldId="354"/>
            <ac:spMk id="39" creationId="{CB15A54D-1733-4492-A91E-210E8E125F51}"/>
          </ac:spMkLst>
        </pc:spChg>
        <pc:picChg chg="mod">
          <ac:chgData name="sidoine kakeuh fosso" userId="e96d2d5f971dd5a5" providerId="Windows Live" clId="Web-{20331AB2-D23A-4652-A556-44095D035ADA}" dt="2018-10-15T16:42:08.457" v="20" actId="1076"/>
          <ac:picMkLst>
            <pc:docMk/>
            <pc:sldMk cId="4049269154" sldId="354"/>
            <ac:picMk id="4" creationId="{F3D49A6E-BE7B-4676-B5D2-CD837C411FB0}"/>
          </ac:picMkLst>
        </pc:picChg>
        <pc:picChg chg="mod">
          <ac:chgData name="sidoine kakeuh fosso" userId="e96d2d5f971dd5a5" providerId="Windows Live" clId="Web-{20331AB2-D23A-4652-A556-44095D035ADA}" dt="2018-10-15T16:42:15.004" v="21" actId="1076"/>
          <ac:picMkLst>
            <pc:docMk/>
            <pc:sldMk cId="4049269154" sldId="354"/>
            <ac:picMk id="14" creationId="{33A70049-99D0-4DCD-A8DF-1955B7E378CD}"/>
          </ac:picMkLst>
        </pc:picChg>
        <pc:picChg chg="mod">
          <ac:chgData name="sidoine kakeuh fosso" userId="e96d2d5f971dd5a5" providerId="Windows Live" clId="Web-{20331AB2-D23A-4652-A556-44095D035ADA}" dt="2018-10-15T16:42:19.067" v="23" actId="1076"/>
          <ac:picMkLst>
            <pc:docMk/>
            <pc:sldMk cId="4049269154" sldId="354"/>
            <ac:picMk id="35" creationId="{E1080B4C-F497-4891-B05C-A7312203B906}"/>
          </ac:picMkLst>
        </pc:picChg>
        <pc:picChg chg="mod">
          <ac:chgData name="sidoine kakeuh fosso" userId="e96d2d5f971dd5a5" providerId="Windows Live" clId="Web-{20331AB2-D23A-4652-A556-44095D035ADA}" dt="2018-10-15T16:42:28.662" v="25" actId="1076"/>
          <ac:picMkLst>
            <pc:docMk/>
            <pc:sldMk cId="4049269154" sldId="354"/>
            <ac:picMk id="50" creationId="{34259A9F-22F1-4397-BF57-4FDCBB1744DB}"/>
          </ac:picMkLst>
        </pc:picChg>
      </pc:sldChg>
    </pc:docChg>
  </pc:docChgLst>
  <pc:docChgLst>
    <pc:chgData name="Dimitar Draganov" userId="e03a1b59b1783724" providerId="LiveId" clId="{0288B728-0661-455F-B91F-A4B475036641}"/>
  </pc:docChgLst>
  <pc:docChgLst>
    <pc:chgData name="sidoine kakeuh fosso" userId="e96d2d5f971dd5a5" providerId="Windows Live" clId="Web-{480A9BBB-B716-4B4E-8B60-1AD6FE072C1C}"/>
    <pc:docChg chg="modSld">
      <pc:chgData name="sidoine kakeuh fosso" userId="e96d2d5f971dd5a5" providerId="Windows Live" clId="Web-{480A9BBB-B716-4B4E-8B60-1AD6FE072C1C}" dt="2018-10-18T12:07:00.864" v="10"/>
      <pc:docMkLst>
        <pc:docMk/>
      </pc:docMkLst>
      <pc:sldChg chg="addSp modSp">
        <pc:chgData name="sidoine kakeuh fosso" userId="e96d2d5f971dd5a5" providerId="Windows Live" clId="Web-{480A9BBB-B716-4B4E-8B60-1AD6FE072C1C}" dt="2018-10-18T12:07:00.864" v="10"/>
        <pc:sldMkLst>
          <pc:docMk/>
          <pc:sldMk cId="4049269154" sldId="354"/>
        </pc:sldMkLst>
        <pc:spChg chg="mod">
          <ac:chgData name="sidoine kakeuh fosso" userId="e96d2d5f971dd5a5" providerId="Windows Live" clId="Web-{480A9BBB-B716-4B4E-8B60-1AD6FE072C1C}" dt="2018-10-18T12:07:00.864" v="10"/>
          <ac:spMkLst>
            <pc:docMk/>
            <pc:sldMk cId="4049269154" sldId="354"/>
            <ac:spMk id="20" creationId="{1CB51E9A-2876-4A31-96A7-98C19A37BE46}"/>
          </ac:spMkLst>
        </pc:spChg>
        <pc:spChg chg="add mod">
          <ac:chgData name="sidoine kakeuh fosso" userId="e96d2d5f971dd5a5" providerId="Windows Live" clId="Web-{480A9BBB-B716-4B4E-8B60-1AD6FE072C1C}" dt="2018-10-18T12:06:50.864" v="8"/>
          <ac:spMkLst>
            <pc:docMk/>
            <pc:sldMk cId="4049269154" sldId="354"/>
            <ac:spMk id="36" creationId="{46757CBD-B4D0-4417-BCDB-3467718643F0}"/>
          </ac:spMkLst>
        </pc:spChg>
        <pc:spChg chg="mod">
          <ac:chgData name="sidoine kakeuh fosso" userId="e96d2d5f971dd5a5" providerId="Windows Live" clId="Web-{480A9BBB-B716-4B4E-8B60-1AD6FE072C1C}" dt="2018-10-18T12:06:56.130" v="9"/>
          <ac:spMkLst>
            <pc:docMk/>
            <pc:sldMk cId="4049269154" sldId="354"/>
            <ac:spMk id="47" creationId="{7490492D-617B-404E-BCDD-99F96E08661A}"/>
          </ac:spMkLst>
        </pc:spChg>
      </pc:sldChg>
    </pc:docChg>
  </pc:docChgLst>
  <pc:docChgLst>
    <pc:chgData name="sidoine kakeuh fosso" userId="e96d2d5f971dd5a5" providerId="Windows Live" clId="Web-{BE5D973A-1E02-4D2C-A1D2-212F810CB708}"/>
    <pc:docChg chg="addSld delSld modSld sldOrd">
      <pc:chgData name="sidoine kakeuh fosso" userId="e96d2d5f971dd5a5" providerId="Windows Live" clId="Web-{BE5D973A-1E02-4D2C-A1D2-212F810CB708}" dt="2018-11-13T12:53:49.237" v="1007" actId="20577"/>
      <pc:docMkLst>
        <pc:docMk/>
      </pc:docMkLst>
      <pc:sldChg chg="addSp delSp modSp add replId">
        <pc:chgData name="sidoine kakeuh fosso" userId="e96d2d5f971dd5a5" providerId="Windows Live" clId="Web-{BE5D973A-1E02-4D2C-A1D2-212F810CB708}" dt="2018-11-13T11:08:15.657" v="550" actId="20577"/>
        <pc:sldMkLst>
          <pc:docMk/>
          <pc:sldMk cId="1208620153" sldId="365"/>
        </pc:sldMkLst>
        <pc:spChg chg="mod">
          <ac:chgData name="sidoine kakeuh fosso" userId="e96d2d5f971dd5a5" providerId="Windows Live" clId="Web-{BE5D973A-1E02-4D2C-A1D2-212F810CB708}" dt="2018-11-13T11:08:15.657" v="550" actId="20577"/>
          <ac:spMkLst>
            <pc:docMk/>
            <pc:sldMk cId="1208620153" sldId="365"/>
            <ac:spMk id="3" creationId="{00000000-0000-0000-0000-000000000000}"/>
          </ac:spMkLst>
        </pc:spChg>
        <pc:spChg chg="del mod">
          <ac:chgData name="sidoine kakeuh fosso" userId="e96d2d5f971dd5a5" providerId="Windows Live" clId="Web-{BE5D973A-1E02-4D2C-A1D2-212F810CB708}" dt="2018-11-13T10:22:59.383" v="14"/>
          <ac:spMkLst>
            <pc:docMk/>
            <pc:sldMk cId="1208620153" sldId="365"/>
            <ac:spMk id="8" creationId="{047F3C6E-7A67-4031-9E16-69B36EA2B040}"/>
          </ac:spMkLst>
        </pc:spChg>
        <pc:spChg chg="mod">
          <ac:chgData name="sidoine kakeuh fosso" userId="e96d2d5f971dd5a5" providerId="Windows Live" clId="Web-{BE5D973A-1E02-4D2C-A1D2-212F810CB708}" dt="2018-11-13T10:40:40.218" v="316"/>
          <ac:spMkLst>
            <pc:docMk/>
            <pc:sldMk cId="1208620153" sldId="365"/>
            <ac:spMk id="15" creationId="{4789E32F-D965-4A7D-A1D6-2834BA1C3ADF}"/>
          </ac:spMkLst>
        </pc:spChg>
        <pc:spChg chg="add mod">
          <ac:chgData name="sidoine kakeuh fosso" userId="e96d2d5f971dd5a5" providerId="Windows Live" clId="Web-{BE5D973A-1E02-4D2C-A1D2-212F810CB708}" dt="2018-11-13T10:26:43.420" v="31" actId="1076"/>
          <ac:spMkLst>
            <pc:docMk/>
            <pc:sldMk cId="1208620153" sldId="365"/>
            <ac:spMk id="22" creationId="{E5BCD036-1E30-42B1-BBFF-AC5730734B32}"/>
          </ac:spMkLst>
        </pc:spChg>
        <pc:spChg chg="add del mod">
          <ac:chgData name="sidoine kakeuh fosso" userId="e96d2d5f971dd5a5" providerId="Windows Live" clId="Web-{BE5D973A-1E02-4D2C-A1D2-212F810CB708}" dt="2018-11-13T10:48:52.831" v="458"/>
          <ac:spMkLst>
            <pc:docMk/>
            <pc:sldMk cId="1208620153" sldId="365"/>
            <ac:spMk id="28" creationId="{EFACD802-E091-4B27-9FF7-463B601BF209}"/>
          </ac:spMkLst>
        </pc:spChg>
        <pc:spChg chg="mod">
          <ac:chgData name="sidoine kakeuh fosso" userId="e96d2d5f971dd5a5" providerId="Windows Live" clId="Web-{BE5D973A-1E02-4D2C-A1D2-212F810CB708}" dt="2018-11-13T10:40:29.624" v="314"/>
          <ac:spMkLst>
            <pc:docMk/>
            <pc:sldMk cId="1208620153" sldId="365"/>
            <ac:spMk id="29" creationId="{EF660699-65A3-4BBA-9BFE-8AFEEC73F46D}"/>
          </ac:spMkLst>
        </pc:spChg>
        <pc:spChg chg="add mod">
          <ac:chgData name="sidoine kakeuh fosso" userId="e96d2d5f971dd5a5" providerId="Windows Live" clId="Web-{BE5D973A-1E02-4D2C-A1D2-212F810CB708}" dt="2018-11-13T10:36:37.724" v="220" actId="1076"/>
          <ac:spMkLst>
            <pc:docMk/>
            <pc:sldMk cId="1208620153" sldId="365"/>
            <ac:spMk id="31" creationId="{29BE4903-92DF-425B-B888-424CBE527814}"/>
          </ac:spMkLst>
        </pc:spChg>
        <pc:spChg chg="add mod">
          <ac:chgData name="sidoine kakeuh fosso" userId="e96d2d5f971dd5a5" providerId="Windows Live" clId="Web-{BE5D973A-1E02-4D2C-A1D2-212F810CB708}" dt="2018-11-13T10:45:53.636" v="384"/>
          <ac:spMkLst>
            <pc:docMk/>
            <pc:sldMk cId="1208620153" sldId="365"/>
            <ac:spMk id="33" creationId="{AEE9FF0C-D835-4F6C-A570-C54590459F5C}"/>
          </ac:spMkLst>
        </pc:spChg>
        <pc:spChg chg="del mod">
          <ac:chgData name="sidoine kakeuh fosso" userId="e96d2d5f971dd5a5" providerId="Windows Live" clId="Web-{BE5D973A-1E02-4D2C-A1D2-212F810CB708}" dt="2018-11-13T10:29:24.083" v="50"/>
          <ac:spMkLst>
            <pc:docMk/>
            <pc:sldMk cId="1208620153" sldId="365"/>
            <ac:spMk id="34" creationId="{7F42F411-C22D-4FE5-96F1-5BDD6DD54EF9}"/>
          </ac:spMkLst>
        </pc:spChg>
        <pc:spChg chg="add mod">
          <ac:chgData name="sidoine kakeuh fosso" userId="e96d2d5f971dd5a5" providerId="Windows Live" clId="Web-{BE5D973A-1E02-4D2C-A1D2-212F810CB708}" dt="2018-11-13T10:40:46.531" v="317"/>
          <ac:spMkLst>
            <pc:docMk/>
            <pc:sldMk cId="1208620153" sldId="365"/>
            <ac:spMk id="37" creationId="{F13A9482-B4C0-446F-8379-49C4CB3ACF23}"/>
          </ac:spMkLst>
        </pc:spChg>
        <pc:spChg chg="add del mod">
          <ac:chgData name="sidoine kakeuh fosso" userId="e96d2d5f971dd5a5" providerId="Windows Live" clId="Web-{BE5D973A-1E02-4D2C-A1D2-212F810CB708}" dt="2018-11-13T10:43:07.505" v="333"/>
          <ac:spMkLst>
            <pc:docMk/>
            <pc:sldMk cId="1208620153" sldId="365"/>
            <ac:spMk id="42" creationId="{7E1DD5AD-7A9E-46EB-B65E-5AD79D1F0FCE}"/>
          </ac:spMkLst>
        </pc:spChg>
        <pc:spChg chg="add mod">
          <ac:chgData name="sidoine kakeuh fosso" userId="e96d2d5f971dd5a5" providerId="Windows Live" clId="Web-{BE5D973A-1E02-4D2C-A1D2-212F810CB708}" dt="2018-11-13T10:40:21.812" v="313"/>
          <ac:spMkLst>
            <pc:docMk/>
            <pc:sldMk cId="1208620153" sldId="365"/>
            <ac:spMk id="43" creationId="{566CAF95-0FC8-44E9-A5F8-0209073F8A43}"/>
          </ac:spMkLst>
        </pc:spChg>
        <pc:spChg chg="add mod">
          <ac:chgData name="sidoine kakeuh fosso" userId="e96d2d5f971dd5a5" providerId="Windows Live" clId="Web-{BE5D973A-1E02-4D2C-A1D2-212F810CB708}" dt="2018-11-13T10:39:20.168" v="309" actId="1076"/>
          <ac:spMkLst>
            <pc:docMk/>
            <pc:sldMk cId="1208620153" sldId="365"/>
            <ac:spMk id="44" creationId="{C08F5139-D293-4BF8-86FC-37C525B06987}"/>
          </ac:spMkLst>
        </pc:spChg>
        <pc:spChg chg="add mod">
          <ac:chgData name="sidoine kakeuh fosso" userId="e96d2d5f971dd5a5" providerId="Windows Live" clId="Web-{BE5D973A-1E02-4D2C-A1D2-212F810CB708}" dt="2018-11-13T10:40:35.202" v="315"/>
          <ac:spMkLst>
            <pc:docMk/>
            <pc:sldMk cId="1208620153" sldId="365"/>
            <ac:spMk id="45" creationId="{EC9EBC9D-47A4-4B17-AC4E-F31000C6ECF3}"/>
          </ac:spMkLst>
        </pc:spChg>
        <pc:spChg chg="mod">
          <ac:chgData name="sidoine kakeuh fosso" userId="e96d2d5f971dd5a5" providerId="Windows Live" clId="Web-{BE5D973A-1E02-4D2C-A1D2-212F810CB708}" dt="2018-11-13T10:39:56.154" v="312" actId="1076"/>
          <ac:spMkLst>
            <pc:docMk/>
            <pc:sldMk cId="1208620153" sldId="365"/>
            <ac:spMk id="46" creationId="{B4BB5E1C-6CF7-4436-9951-95F745DFFB27}"/>
          </ac:spMkLst>
        </pc:spChg>
        <pc:spChg chg="add mod">
          <ac:chgData name="sidoine kakeuh fosso" userId="e96d2d5f971dd5a5" providerId="Windows Live" clId="Web-{BE5D973A-1E02-4D2C-A1D2-212F810CB708}" dt="2018-11-13T10:41:49.189" v="323" actId="1076"/>
          <ac:spMkLst>
            <pc:docMk/>
            <pc:sldMk cId="1208620153" sldId="365"/>
            <ac:spMk id="47" creationId="{4EA116FF-BC81-41CA-A6DE-E392C4871EF8}"/>
          </ac:spMkLst>
        </pc:spChg>
        <pc:spChg chg="add mod">
          <ac:chgData name="sidoine kakeuh fosso" userId="e96d2d5f971dd5a5" providerId="Windows Live" clId="Web-{BE5D973A-1E02-4D2C-A1D2-212F810CB708}" dt="2018-11-13T10:42:19.863" v="328" actId="14100"/>
          <ac:spMkLst>
            <pc:docMk/>
            <pc:sldMk cId="1208620153" sldId="365"/>
            <ac:spMk id="48" creationId="{EB6F7256-31C1-40AF-8C92-9A2DBEECAA4C}"/>
          </ac:spMkLst>
        </pc:spChg>
        <pc:spChg chg="add mod">
          <ac:chgData name="sidoine kakeuh fosso" userId="e96d2d5f971dd5a5" providerId="Windows Live" clId="Web-{BE5D973A-1E02-4D2C-A1D2-212F810CB708}" dt="2018-11-13T10:45:17.104" v="383" actId="14100"/>
          <ac:spMkLst>
            <pc:docMk/>
            <pc:sldMk cId="1208620153" sldId="365"/>
            <ac:spMk id="49" creationId="{23380B9B-8087-4C7E-96E4-686E9D700E0F}"/>
          </ac:spMkLst>
        </pc:spChg>
        <pc:spChg chg="add mod">
          <ac:chgData name="sidoine kakeuh fosso" userId="e96d2d5f971dd5a5" providerId="Windows Live" clId="Web-{BE5D973A-1E02-4D2C-A1D2-212F810CB708}" dt="2018-11-13T10:48:07.907" v="457" actId="1076"/>
          <ac:spMkLst>
            <pc:docMk/>
            <pc:sldMk cId="1208620153" sldId="365"/>
            <ac:spMk id="50" creationId="{9C5817F9-7F36-4343-9156-0252ADE45CAA}"/>
          </ac:spMkLst>
        </pc:spChg>
        <pc:grpChg chg="del">
          <ac:chgData name="sidoine kakeuh fosso" userId="e96d2d5f971dd5a5" providerId="Windows Live" clId="Web-{BE5D973A-1E02-4D2C-A1D2-212F810CB708}" dt="2018-11-13T10:25:04.198" v="16"/>
          <ac:grpSpMkLst>
            <pc:docMk/>
            <pc:sldMk cId="1208620153" sldId="365"/>
            <ac:grpSpMk id="14" creationId="{57722CE4-239E-4663-AAE3-F6DC14F5F2A8}"/>
          </ac:grpSpMkLst>
        </pc:grpChg>
        <pc:picChg chg="del">
          <ac:chgData name="sidoine kakeuh fosso" userId="e96d2d5f971dd5a5" providerId="Windows Live" clId="Web-{BE5D973A-1E02-4D2C-A1D2-212F810CB708}" dt="2018-11-13T10:20:01.842" v="2"/>
          <ac:picMkLst>
            <pc:docMk/>
            <pc:sldMk cId="1208620153" sldId="365"/>
            <ac:picMk id="4" creationId="{1B01F6AB-77A5-455F-8424-815B9F23AB34}"/>
          </ac:picMkLst>
        </pc:picChg>
        <pc:picChg chg="mod">
          <ac:chgData name="sidoine kakeuh fosso" userId="e96d2d5f971dd5a5" providerId="Windows Live" clId="Web-{BE5D973A-1E02-4D2C-A1D2-212F810CB708}" dt="2018-11-13T10:46:48.420" v="387" actId="1076"/>
          <ac:picMkLst>
            <pc:docMk/>
            <pc:sldMk cId="1208620153" sldId="365"/>
            <ac:picMk id="6" creationId="{BD53CE2E-FF1C-4810-91FB-AF6FFD0D7AE8}"/>
          </ac:picMkLst>
        </pc:picChg>
        <pc:picChg chg="add mod">
          <ac:chgData name="sidoine kakeuh fosso" userId="e96d2d5f971dd5a5" providerId="Windows Live" clId="Web-{BE5D973A-1E02-4D2C-A1D2-212F810CB708}" dt="2018-11-13T10:27:03.281" v="36" actId="1076"/>
          <ac:picMkLst>
            <pc:docMk/>
            <pc:sldMk cId="1208620153" sldId="365"/>
            <ac:picMk id="7" creationId="{A7EC57FB-DBAC-4C7D-BBFE-64E1D44573FA}"/>
          </ac:picMkLst>
        </pc:picChg>
        <pc:picChg chg="add mod">
          <ac:chgData name="sidoine kakeuh fosso" userId="e96d2d5f971dd5a5" providerId="Windows Live" clId="Web-{BE5D973A-1E02-4D2C-A1D2-212F810CB708}" dt="2018-11-13T10:27:06.546" v="37" actId="1076"/>
          <ac:picMkLst>
            <pc:docMk/>
            <pc:sldMk cId="1208620153" sldId="365"/>
            <ac:picMk id="17" creationId="{AEC10F21-82CF-4719-AC01-EE1F07DE207E}"/>
          </ac:picMkLst>
        </pc:picChg>
        <pc:picChg chg="add del mod">
          <ac:chgData name="sidoine kakeuh fosso" userId="e96d2d5f971dd5a5" providerId="Windows Live" clId="Web-{BE5D973A-1E02-4D2C-A1D2-212F810CB708}" dt="2018-11-13T10:27:21.187" v="39"/>
          <ac:picMkLst>
            <pc:docMk/>
            <pc:sldMk cId="1208620153" sldId="365"/>
            <ac:picMk id="19" creationId="{C03A5BE8-286C-4206-AA6D-2D7810F33572}"/>
          </ac:picMkLst>
        </pc:picChg>
        <pc:picChg chg="del">
          <ac:chgData name="sidoine kakeuh fosso" userId="e96d2d5f971dd5a5" providerId="Windows Live" clId="Web-{BE5D973A-1E02-4D2C-A1D2-212F810CB708}" dt="2018-11-13T10:22:48.708" v="8"/>
          <ac:picMkLst>
            <pc:docMk/>
            <pc:sldMk cId="1208620153" sldId="365"/>
            <ac:picMk id="20" creationId="{CD0AC32A-B7E2-4889-8AAB-C30E009FAC7E}"/>
          </ac:picMkLst>
        </pc:picChg>
        <pc:picChg chg="add mod">
          <ac:chgData name="sidoine kakeuh fosso" userId="e96d2d5f971dd5a5" providerId="Windows Live" clId="Web-{BE5D973A-1E02-4D2C-A1D2-212F810CB708}" dt="2018-11-13T10:27:41.611" v="41" actId="1076"/>
          <ac:picMkLst>
            <pc:docMk/>
            <pc:sldMk cId="1208620153" sldId="365"/>
            <ac:picMk id="27" creationId="{C9220E44-C54E-4D9E-9F82-F6F9CD416576}"/>
          </ac:picMkLst>
        </pc:picChg>
        <pc:picChg chg="add del mod">
          <ac:chgData name="sidoine kakeuh fosso" userId="e96d2d5f971dd5a5" providerId="Windows Live" clId="Web-{BE5D973A-1E02-4D2C-A1D2-212F810CB708}" dt="2018-11-13T10:34:12" v="115"/>
          <ac:picMkLst>
            <pc:docMk/>
            <pc:sldMk cId="1208620153" sldId="365"/>
            <ac:picMk id="32" creationId="{A4E5E13D-8C2B-4228-B9F5-F29E374B2F66}"/>
          </ac:picMkLst>
        </pc:picChg>
        <pc:picChg chg="del">
          <ac:chgData name="sidoine kakeuh fosso" userId="e96d2d5f971dd5a5" providerId="Windows Live" clId="Web-{BE5D973A-1E02-4D2C-A1D2-212F810CB708}" dt="2018-11-13T10:28:56.769" v="44"/>
          <ac:picMkLst>
            <pc:docMk/>
            <pc:sldMk cId="1208620153" sldId="365"/>
            <ac:picMk id="35" creationId="{411568EB-E9FA-45DB-9983-0C29E6CFAA43}"/>
          </ac:picMkLst>
        </pc:picChg>
        <pc:picChg chg="del">
          <ac:chgData name="sidoine kakeuh fosso" userId="e96d2d5f971dd5a5" providerId="Windows Live" clId="Web-{BE5D973A-1E02-4D2C-A1D2-212F810CB708}" dt="2018-11-13T10:22:51.177" v="9"/>
          <ac:picMkLst>
            <pc:docMk/>
            <pc:sldMk cId="1208620153" sldId="365"/>
            <ac:picMk id="36" creationId="{164CD4E6-43FD-4CAF-9766-1B16712D3BC2}"/>
          </ac:picMkLst>
        </pc:picChg>
        <pc:picChg chg="del">
          <ac:chgData name="sidoine kakeuh fosso" userId="e96d2d5f971dd5a5" providerId="Windows Live" clId="Web-{BE5D973A-1E02-4D2C-A1D2-212F810CB708}" dt="2018-11-13T10:22:46.052" v="7"/>
          <ac:picMkLst>
            <pc:docMk/>
            <pc:sldMk cId="1208620153" sldId="365"/>
            <ac:picMk id="38" creationId="{9144C8F5-A404-4FFE-8C1F-9C10456F26F3}"/>
          </ac:picMkLst>
        </pc:picChg>
        <pc:cxnChg chg="del">
          <ac:chgData name="sidoine kakeuh fosso" userId="e96d2d5f971dd5a5" providerId="Windows Live" clId="Web-{BE5D973A-1E02-4D2C-A1D2-212F810CB708}" dt="2018-11-13T10:25:07.276" v="17"/>
          <ac:cxnSpMkLst>
            <pc:docMk/>
            <pc:sldMk cId="1208620153" sldId="365"/>
            <ac:cxnSpMk id="23" creationId="{7E10F5EC-3F95-4C88-82A0-6EBCA9030B60}"/>
          </ac:cxnSpMkLst>
        </pc:cxnChg>
        <pc:cxnChg chg="del">
          <ac:chgData name="sidoine kakeuh fosso" userId="e96d2d5f971dd5a5" providerId="Windows Live" clId="Web-{BE5D973A-1E02-4D2C-A1D2-212F810CB708}" dt="2018-11-13T10:25:08.682" v="18"/>
          <ac:cxnSpMkLst>
            <pc:docMk/>
            <pc:sldMk cId="1208620153" sldId="365"/>
            <ac:cxnSpMk id="24" creationId="{27873B31-65C8-414C-B98F-B2442871D0A9}"/>
          </ac:cxnSpMkLst>
        </pc:cxnChg>
        <pc:cxnChg chg="del">
          <ac:chgData name="sidoine kakeuh fosso" userId="e96d2d5f971dd5a5" providerId="Windows Live" clId="Web-{BE5D973A-1E02-4D2C-A1D2-212F810CB708}" dt="2018-11-13T10:25:10.339" v="20"/>
          <ac:cxnSpMkLst>
            <pc:docMk/>
            <pc:sldMk cId="1208620153" sldId="365"/>
            <ac:cxnSpMk id="25" creationId="{33CBCAA3-0872-4726-B0F3-48F8EFAF5A2A}"/>
          </ac:cxnSpMkLst>
        </pc:cxnChg>
        <pc:cxnChg chg="del">
          <ac:chgData name="sidoine kakeuh fosso" userId="e96d2d5f971dd5a5" providerId="Windows Live" clId="Web-{BE5D973A-1E02-4D2C-A1D2-212F810CB708}" dt="2018-11-13T10:25:09.573" v="19"/>
          <ac:cxnSpMkLst>
            <pc:docMk/>
            <pc:sldMk cId="1208620153" sldId="365"/>
            <ac:cxnSpMk id="26" creationId="{242B7C0B-B353-41A7-874B-1D131A6CE585}"/>
          </ac:cxnSpMkLst>
        </pc:cxnChg>
      </pc:sldChg>
      <pc:sldChg chg="addSp delSp modSp add del replId">
        <pc:chgData name="sidoine kakeuh fosso" userId="e96d2d5f971dd5a5" providerId="Windows Live" clId="Web-{BE5D973A-1E02-4D2C-A1D2-212F810CB708}" dt="2018-11-13T11:40:02.824" v="920"/>
        <pc:sldMkLst>
          <pc:docMk/>
          <pc:sldMk cId="40711858" sldId="366"/>
        </pc:sldMkLst>
        <pc:spChg chg="del">
          <ac:chgData name="sidoine kakeuh fosso" userId="e96d2d5f971dd5a5" providerId="Windows Live" clId="Web-{BE5D973A-1E02-4D2C-A1D2-212F810CB708}" dt="2018-11-13T11:01:49.048" v="501"/>
          <ac:spMkLst>
            <pc:docMk/>
            <pc:sldMk cId="40711858" sldId="366"/>
            <ac:spMk id="8" creationId="{047F3C6E-7A67-4031-9E16-69B36EA2B040}"/>
          </ac:spMkLst>
        </pc:spChg>
        <pc:spChg chg="del">
          <ac:chgData name="sidoine kakeuh fosso" userId="e96d2d5f971dd5a5" providerId="Windows Live" clId="Web-{BE5D973A-1E02-4D2C-A1D2-212F810CB708}" dt="2018-11-13T11:01:41.735" v="498"/>
          <ac:spMkLst>
            <pc:docMk/>
            <pc:sldMk cId="40711858" sldId="366"/>
            <ac:spMk id="15" creationId="{4789E32F-D965-4A7D-A1D6-2834BA1C3ADF}"/>
          </ac:spMkLst>
        </pc:spChg>
        <pc:spChg chg="del">
          <ac:chgData name="sidoine kakeuh fosso" userId="e96d2d5f971dd5a5" providerId="Windows Live" clId="Web-{BE5D973A-1E02-4D2C-A1D2-212F810CB708}" dt="2018-11-13T11:01:49.548" v="502"/>
          <ac:spMkLst>
            <pc:docMk/>
            <pc:sldMk cId="40711858" sldId="366"/>
            <ac:spMk id="28" creationId="{EFACD802-E091-4B27-9FF7-463B601BF209}"/>
          </ac:spMkLst>
        </pc:spChg>
        <pc:spChg chg="del">
          <ac:chgData name="sidoine kakeuh fosso" userId="e96d2d5f971dd5a5" providerId="Windows Live" clId="Web-{BE5D973A-1E02-4D2C-A1D2-212F810CB708}" dt="2018-11-13T11:01:44.657" v="499"/>
          <ac:spMkLst>
            <pc:docMk/>
            <pc:sldMk cId="40711858" sldId="366"/>
            <ac:spMk id="29" creationId="{EF660699-65A3-4BBA-9BFE-8AFEEC73F46D}"/>
          </ac:spMkLst>
        </pc:spChg>
        <pc:spChg chg="del">
          <ac:chgData name="sidoine kakeuh fosso" userId="e96d2d5f971dd5a5" providerId="Windows Live" clId="Web-{BE5D973A-1E02-4D2C-A1D2-212F810CB708}" dt="2018-11-13T11:01:54.689" v="503"/>
          <ac:spMkLst>
            <pc:docMk/>
            <pc:sldMk cId="40711858" sldId="366"/>
            <ac:spMk id="34" creationId="{7F42F411-C22D-4FE5-96F1-5BDD6DD54EF9}"/>
          </ac:spMkLst>
        </pc:spChg>
        <pc:spChg chg="del">
          <ac:chgData name="sidoine kakeuh fosso" userId="e96d2d5f971dd5a5" providerId="Windows Live" clId="Web-{BE5D973A-1E02-4D2C-A1D2-212F810CB708}" dt="2018-11-13T11:01:46.282" v="500"/>
          <ac:spMkLst>
            <pc:docMk/>
            <pc:sldMk cId="40711858" sldId="366"/>
            <ac:spMk id="46" creationId="{B4BB5E1C-6CF7-4436-9951-95F745DFFB27}"/>
          </ac:spMkLst>
        </pc:spChg>
        <pc:grpChg chg="del">
          <ac:chgData name="sidoine kakeuh fosso" userId="e96d2d5f971dd5a5" providerId="Windows Live" clId="Web-{BE5D973A-1E02-4D2C-A1D2-212F810CB708}" dt="2018-11-13T11:01:32.297" v="488"/>
          <ac:grpSpMkLst>
            <pc:docMk/>
            <pc:sldMk cId="40711858" sldId="366"/>
            <ac:grpSpMk id="14" creationId="{57722CE4-239E-4663-AAE3-F6DC14F5F2A8}"/>
          </ac:grpSpMkLst>
        </pc:grpChg>
        <pc:picChg chg="del">
          <ac:chgData name="sidoine kakeuh fosso" userId="e96d2d5f971dd5a5" providerId="Windows Live" clId="Web-{BE5D973A-1E02-4D2C-A1D2-212F810CB708}" dt="2018-11-13T11:01:33.266" v="489"/>
          <ac:picMkLst>
            <pc:docMk/>
            <pc:sldMk cId="40711858" sldId="366"/>
            <ac:picMk id="4" creationId="{1B01F6AB-77A5-455F-8424-815B9F23AB34}"/>
          </ac:picMkLst>
        </pc:picChg>
        <pc:picChg chg="del">
          <ac:chgData name="sidoine kakeuh fosso" userId="e96d2d5f971dd5a5" providerId="Windows Live" clId="Web-{BE5D973A-1E02-4D2C-A1D2-212F810CB708}" dt="2018-11-13T11:01:40.204" v="497"/>
          <ac:picMkLst>
            <pc:docMk/>
            <pc:sldMk cId="40711858" sldId="366"/>
            <ac:picMk id="6" creationId="{BD53CE2E-FF1C-4810-91FB-AF6FFD0D7AE8}"/>
          </ac:picMkLst>
        </pc:picChg>
        <pc:picChg chg="add mod">
          <ac:chgData name="sidoine kakeuh fosso" userId="e96d2d5f971dd5a5" providerId="Windows Live" clId="Web-{BE5D973A-1E02-4D2C-A1D2-212F810CB708}" dt="2018-11-13T11:02:13.955" v="507" actId="1076"/>
          <ac:picMkLst>
            <pc:docMk/>
            <pc:sldMk cId="40711858" sldId="366"/>
            <ac:picMk id="7" creationId="{C5452891-7BAC-4A24-BCAE-9CBDE30A39D7}"/>
          </ac:picMkLst>
        </pc:picChg>
        <pc:picChg chg="del">
          <ac:chgData name="sidoine kakeuh fosso" userId="e96d2d5f971dd5a5" providerId="Windows Live" clId="Web-{BE5D973A-1E02-4D2C-A1D2-212F810CB708}" dt="2018-11-13T11:01:38.610" v="495"/>
          <ac:picMkLst>
            <pc:docMk/>
            <pc:sldMk cId="40711858" sldId="366"/>
            <ac:picMk id="20" creationId="{CD0AC32A-B7E2-4889-8AAB-C30E009FAC7E}"/>
          </ac:picMkLst>
        </pc:picChg>
        <pc:picChg chg="del">
          <ac:chgData name="sidoine kakeuh fosso" userId="e96d2d5f971dd5a5" providerId="Windows Live" clId="Web-{BE5D973A-1E02-4D2C-A1D2-212F810CB708}" dt="2018-11-13T11:01:56.033" v="504"/>
          <ac:picMkLst>
            <pc:docMk/>
            <pc:sldMk cId="40711858" sldId="366"/>
            <ac:picMk id="35" creationId="{411568EB-E9FA-45DB-9983-0C29E6CFAA43}"/>
          </ac:picMkLst>
        </pc:picChg>
        <pc:picChg chg="del">
          <ac:chgData name="sidoine kakeuh fosso" userId="e96d2d5f971dd5a5" providerId="Windows Live" clId="Web-{BE5D973A-1E02-4D2C-A1D2-212F810CB708}" dt="2018-11-13T11:01:38.891" v="496"/>
          <ac:picMkLst>
            <pc:docMk/>
            <pc:sldMk cId="40711858" sldId="366"/>
            <ac:picMk id="36" creationId="{164CD4E6-43FD-4CAF-9766-1B16712D3BC2}"/>
          </ac:picMkLst>
        </pc:picChg>
        <pc:picChg chg="del">
          <ac:chgData name="sidoine kakeuh fosso" userId="e96d2d5f971dd5a5" providerId="Windows Live" clId="Web-{BE5D973A-1E02-4D2C-A1D2-212F810CB708}" dt="2018-11-13T11:01:37.610" v="494"/>
          <ac:picMkLst>
            <pc:docMk/>
            <pc:sldMk cId="40711858" sldId="366"/>
            <ac:picMk id="38" creationId="{9144C8F5-A404-4FFE-8C1F-9C10456F26F3}"/>
          </ac:picMkLst>
        </pc:picChg>
        <pc:cxnChg chg="del">
          <ac:chgData name="sidoine kakeuh fosso" userId="e96d2d5f971dd5a5" providerId="Windows Live" clId="Web-{BE5D973A-1E02-4D2C-A1D2-212F810CB708}" dt="2018-11-13T11:01:36.829" v="493"/>
          <ac:cxnSpMkLst>
            <pc:docMk/>
            <pc:sldMk cId="40711858" sldId="366"/>
            <ac:cxnSpMk id="23" creationId="{7E10F5EC-3F95-4C88-82A0-6EBCA9030B60}"/>
          </ac:cxnSpMkLst>
        </pc:cxnChg>
        <pc:cxnChg chg="del">
          <ac:chgData name="sidoine kakeuh fosso" userId="e96d2d5f971dd5a5" providerId="Windows Live" clId="Web-{BE5D973A-1E02-4D2C-A1D2-212F810CB708}" dt="2018-11-13T11:01:34.016" v="490"/>
          <ac:cxnSpMkLst>
            <pc:docMk/>
            <pc:sldMk cId="40711858" sldId="366"/>
            <ac:cxnSpMk id="24" creationId="{27873B31-65C8-414C-B98F-B2442871D0A9}"/>
          </ac:cxnSpMkLst>
        </pc:cxnChg>
        <pc:cxnChg chg="del">
          <ac:chgData name="sidoine kakeuh fosso" userId="e96d2d5f971dd5a5" providerId="Windows Live" clId="Web-{BE5D973A-1E02-4D2C-A1D2-212F810CB708}" dt="2018-11-13T11:01:35.751" v="492"/>
          <ac:cxnSpMkLst>
            <pc:docMk/>
            <pc:sldMk cId="40711858" sldId="366"/>
            <ac:cxnSpMk id="25" creationId="{33CBCAA3-0872-4726-B0F3-48F8EFAF5A2A}"/>
          </ac:cxnSpMkLst>
        </pc:cxnChg>
        <pc:cxnChg chg="del">
          <ac:chgData name="sidoine kakeuh fosso" userId="e96d2d5f971dd5a5" providerId="Windows Live" clId="Web-{BE5D973A-1E02-4D2C-A1D2-212F810CB708}" dt="2018-11-13T11:01:34.766" v="491"/>
          <ac:cxnSpMkLst>
            <pc:docMk/>
            <pc:sldMk cId="40711858" sldId="366"/>
            <ac:cxnSpMk id="26" creationId="{242B7C0B-B353-41A7-874B-1D131A6CE585}"/>
          </ac:cxnSpMkLst>
        </pc:cxnChg>
      </pc:sldChg>
      <pc:sldChg chg="addSp delSp modSp add replId">
        <pc:chgData name="sidoine kakeuh fosso" userId="e96d2d5f971dd5a5" providerId="Windows Live" clId="Web-{BE5D973A-1E02-4D2C-A1D2-212F810CB708}" dt="2018-11-13T11:08:29.642" v="557" actId="20577"/>
        <pc:sldMkLst>
          <pc:docMk/>
          <pc:sldMk cId="1392117868" sldId="367"/>
        </pc:sldMkLst>
        <pc:spChg chg="mod">
          <ac:chgData name="sidoine kakeuh fosso" userId="e96d2d5f971dd5a5" providerId="Windows Live" clId="Web-{BE5D973A-1E02-4D2C-A1D2-212F810CB708}" dt="2018-11-13T11:08:29.642" v="557" actId="20577"/>
          <ac:spMkLst>
            <pc:docMk/>
            <pc:sldMk cId="1392117868" sldId="367"/>
            <ac:spMk id="3" creationId="{00000000-0000-0000-0000-000000000000}"/>
          </ac:spMkLst>
        </pc:spChg>
        <pc:spChg chg="del">
          <ac:chgData name="sidoine kakeuh fosso" userId="e96d2d5f971dd5a5" providerId="Windows Live" clId="Web-{BE5D973A-1E02-4D2C-A1D2-212F810CB708}" dt="2018-11-13T11:03:02.129" v="512"/>
          <ac:spMkLst>
            <pc:docMk/>
            <pc:sldMk cId="1392117868" sldId="367"/>
            <ac:spMk id="15" creationId="{4789E32F-D965-4A7D-A1D6-2834BA1C3ADF}"/>
          </ac:spMkLst>
        </pc:spChg>
        <pc:spChg chg="del">
          <ac:chgData name="sidoine kakeuh fosso" userId="e96d2d5f971dd5a5" providerId="Windows Live" clId="Web-{BE5D973A-1E02-4D2C-A1D2-212F810CB708}" dt="2018-11-13T10:53:41.920" v="464"/>
          <ac:spMkLst>
            <pc:docMk/>
            <pc:sldMk cId="1392117868" sldId="367"/>
            <ac:spMk id="22" creationId="{E5BCD036-1E30-42B1-BBFF-AC5730734B32}"/>
          </ac:spMkLst>
        </pc:spChg>
        <pc:spChg chg="del">
          <ac:chgData name="sidoine kakeuh fosso" userId="e96d2d5f971dd5a5" providerId="Windows Live" clId="Web-{BE5D973A-1E02-4D2C-A1D2-212F810CB708}" dt="2018-11-13T11:05:23.634" v="518"/>
          <ac:spMkLst>
            <pc:docMk/>
            <pc:sldMk cId="1392117868" sldId="367"/>
            <ac:spMk id="28" creationId="{EFACD802-E091-4B27-9FF7-463B601BF209}"/>
          </ac:spMkLst>
        </pc:spChg>
        <pc:spChg chg="del">
          <ac:chgData name="sidoine kakeuh fosso" userId="e96d2d5f971dd5a5" providerId="Windows Live" clId="Web-{BE5D973A-1E02-4D2C-A1D2-212F810CB708}" dt="2018-11-13T10:54:39.891" v="472"/>
          <ac:spMkLst>
            <pc:docMk/>
            <pc:sldMk cId="1392117868" sldId="367"/>
            <ac:spMk id="29" creationId="{EF660699-65A3-4BBA-9BFE-8AFEEC73F46D}"/>
          </ac:spMkLst>
        </pc:spChg>
        <pc:spChg chg="add mod">
          <ac:chgData name="sidoine kakeuh fosso" userId="e96d2d5f971dd5a5" providerId="Windows Live" clId="Web-{BE5D973A-1E02-4D2C-A1D2-212F810CB708}" dt="2018-11-13T11:06:59.404" v="533" actId="1076"/>
          <ac:spMkLst>
            <pc:docMk/>
            <pc:sldMk cId="1392117868" sldId="367"/>
            <ac:spMk id="30" creationId="{8D73F8DA-69AB-4425-839B-4423BFF06637}"/>
          </ac:spMkLst>
        </pc:spChg>
        <pc:spChg chg="del">
          <ac:chgData name="sidoine kakeuh fosso" userId="e96d2d5f971dd5a5" providerId="Windows Live" clId="Web-{BE5D973A-1E02-4D2C-A1D2-212F810CB708}" dt="2018-11-13T10:54:37.297" v="470"/>
          <ac:spMkLst>
            <pc:docMk/>
            <pc:sldMk cId="1392117868" sldId="367"/>
            <ac:spMk id="31" creationId="{29BE4903-92DF-425B-B888-424CBE527814}"/>
          </ac:spMkLst>
        </pc:spChg>
        <pc:spChg chg="del mod">
          <ac:chgData name="sidoine kakeuh fosso" userId="e96d2d5f971dd5a5" providerId="Windows Live" clId="Web-{BE5D973A-1E02-4D2C-A1D2-212F810CB708}" dt="2018-11-13T10:57:09.334" v="479"/>
          <ac:spMkLst>
            <pc:docMk/>
            <pc:sldMk cId="1392117868" sldId="367"/>
            <ac:spMk id="33" creationId="{AEE9FF0C-D835-4F6C-A570-C54590459F5C}"/>
          </ac:spMkLst>
        </pc:spChg>
        <pc:spChg chg="del">
          <ac:chgData name="sidoine kakeuh fosso" userId="e96d2d5f971dd5a5" providerId="Windows Live" clId="Web-{BE5D973A-1E02-4D2C-A1D2-212F810CB708}" dt="2018-11-13T10:57:29.147" v="483"/>
          <ac:spMkLst>
            <pc:docMk/>
            <pc:sldMk cId="1392117868" sldId="367"/>
            <ac:spMk id="37" creationId="{F13A9482-B4C0-446F-8379-49C4CB3ACF23}"/>
          </ac:spMkLst>
        </pc:spChg>
        <pc:spChg chg="del">
          <ac:chgData name="sidoine kakeuh fosso" userId="e96d2d5f971dd5a5" providerId="Windows Live" clId="Web-{BE5D973A-1E02-4D2C-A1D2-212F810CB708}" dt="2018-11-13T10:54:53.751" v="474"/>
          <ac:spMkLst>
            <pc:docMk/>
            <pc:sldMk cId="1392117868" sldId="367"/>
            <ac:spMk id="43" creationId="{566CAF95-0FC8-44E9-A5F8-0209073F8A43}"/>
          </ac:spMkLst>
        </pc:spChg>
        <pc:spChg chg="del">
          <ac:chgData name="sidoine kakeuh fosso" userId="e96d2d5f971dd5a5" providerId="Windows Live" clId="Web-{BE5D973A-1E02-4D2C-A1D2-212F810CB708}" dt="2018-11-13T11:02:58.254" v="510"/>
          <ac:spMkLst>
            <pc:docMk/>
            <pc:sldMk cId="1392117868" sldId="367"/>
            <ac:spMk id="44" creationId="{C08F5139-D293-4BF8-86FC-37C525B06987}"/>
          </ac:spMkLst>
        </pc:spChg>
        <pc:spChg chg="mod">
          <ac:chgData name="sidoine kakeuh fosso" userId="e96d2d5f971dd5a5" providerId="Windows Live" clId="Web-{BE5D973A-1E02-4D2C-A1D2-212F810CB708}" dt="2018-11-13T11:06:59.357" v="531" actId="1076"/>
          <ac:spMkLst>
            <pc:docMk/>
            <pc:sldMk cId="1392117868" sldId="367"/>
            <ac:spMk id="45" creationId="{EC9EBC9D-47A4-4B17-AC4E-F31000C6ECF3}"/>
          </ac:spMkLst>
        </pc:spChg>
        <pc:spChg chg="del">
          <ac:chgData name="sidoine kakeuh fosso" userId="e96d2d5f971dd5a5" providerId="Windows Live" clId="Web-{BE5D973A-1E02-4D2C-A1D2-212F810CB708}" dt="2018-11-13T11:06:44.450" v="530"/>
          <ac:spMkLst>
            <pc:docMk/>
            <pc:sldMk cId="1392117868" sldId="367"/>
            <ac:spMk id="46" creationId="{B4BB5E1C-6CF7-4436-9951-95F745DFFB27}"/>
          </ac:spMkLst>
        </pc:spChg>
        <pc:spChg chg="del">
          <ac:chgData name="sidoine kakeuh fosso" userId="e96d2d5f971dd5a5" providerId="Windows Live" clId="Web-{BE5D973A-1E02-4D2C-A1D2-212F810CB708}" dt="2018-11-13T10:54:48.204" v="473"/>
          <ac:spMkLst>
            <pc:docMk/>
            <pc:sldMk cId="1392117868" sldId="367"/>
            <ac:spMk id="47" creationId="{4EA116FF-BC81-41CA-A6DE-E392C4871EF8}"/>
          </ac:spMkLst>
        </pc:spChg>
        <pc:spChg chg="del">
          <ac:chgData name="sidoine kakeuh fosso" userId="e96d2d5f971dd5a5" providerId="Windows Live" clId="Web-{BE5D973A-1E02-4D2C-A1D2-212F810CB708}" dt="2018-11-13T10:54:39.047" v="471"/>
          <ac:spMkLst>
            <pc:docMk/>
            <pc:sldMk cId="1392117868" sldId="367"/>
            <ac:spMk id="48" creationId="{EB6F7256-31C1-40AF-8C92-9A2DBEECAA4C}"/>
          </ac:spMkLst>
        </pc:spChg>
        <pc:spChg chg="del">
          <ac:chgData name="sidoine kakeuh fosso" userId="e96d2d5f971dd5a5" providerId="Windows Live" clId="Web-{BE5D973A-1E02-4D2C-A1D2-212F810CB708}" dt="2018-11-13T11:05:25.338" v="519"/>
          <ac:spMkLst>
            <pc:docMk/>
            <pc:sldMk cId="1392117868" sldId="367"/>
            <ac:spMk id="49" creationId="{23380B9B-8087-4C7E-96E4-686E9D700E0F}"/>
          </ac:spMkLst>
        </pc:spChg>
        <pc:spChg chg="del">
          <ac:chgData name="sidoine kakeuh fosso" userId="e96d2d5f971dd5a5" providerId="Windows Live" clId="Web-{BE5D973A-1E02-4D2C-A1D2-212F810CB708}" dt="2018-11-13T11:04:52.196" v="514"/>
          <ac:spMkLst>
            <pc:docMk/>
            <pc:sldMk cId="1392117868" sldId="367"/>
            <ac:spMk id="50" creationId="{9C5817F9-7F36-4343-9156-0252ADE45CAA}"/>
          </ac:spMkLst>
        </pc:spChg>
        <pc:picChg chg="add mod">
          <ac:chgData name="sidoine kakeuh fosso" userId="e96d2d5f971dd5a5" providerId="Windows Live" clId="Web-{BE5D973A-1E02-4D2C-A1D2-212F810CB708}" dt="2018-11-13T11:07:04.716" v="535" actId="14100"/>
          <ac:picMkLst>
            <pc:docMk/>
            <pc:sldMk cId="1392117868" sldId="367"/>
            <ac:picMk id="4" creationId="{A3F0C8C0-A500-4DA1-958E-1C48F9A59FCA}"/>
          </ac:picMkLst>
        </pc:picChg>
        <pc:picChg chg="del">
          <ac:chgData name="sidoine kakeuh fosso" userId="e96d2d5f971dd5a5" providerId="Windows Live" clId="Web-{BE5D973A-1E02-4D2C-A1D2-212F810CB708}" dt="2018-11-13T11:02:59.520" v="511"/>
          <ac:picMkLst>
            <pc:docMk/>
            <pc:sldMk cId="1392117868" sldId="367"/>
            <ac:picMk id="6" creationId="{BD53CE2E-FF1C-4810-91FB-AF6FFD0D7AE8}"/>
          </ac:picMkLst>
        </pc:picChg>
        <pc:picChg chg="del">
          <ac:chgData name="sidoine kakeuh fosso" userId="e96d2d5f971dd5a5" providerId="Windows Live" clId="Web-{BE5D973A-1E02-4D2C-A1D2-212F810CB708}" dt="2018-11-13T10:54:28.016" v="467"/>
          <ac:picMkLst>
            <pc:docMk/>
            <pc:sldMk cId="1392117868" sldId="367"/>
            <ac:picMk id="7" creationId="{A7EC57FB-DBAC-4C7D-BBFE-64E1D44573FA}"/>
          </ac:picMkLst>
        </pc:picChg>
        <pc:picChg chg="add mod">
          <ac:chgData name="sidoine kakeuh fosso" userId="e96d2d5f971dd5a5" providerId="Windows Live" clId="Web-{BE5D973A-1E02-4D2C-A1D2-212F810CB708}" dt="2018-11-13T11:06:59.388" v="532" actId="1076"/>
          <ac:picMkLst>
            <pc:docMk/>
            <pc:sldMk cId="1392117868" sldId="367"/>
            <ac:picMk id="9" creationId="{3ED3F9C0-C03E-4543-9D37-64909EF3D9D4}"/>
          </ac:picMkLst>
        </pc:picChg>
        <pc:picChg chg="add mod">
          <ac:chgData name="sidoine kakeuh fosso" userId="e96d2d5f971dd5a5" providerId="Windows Live" clId="Web-{BE5D973A-1E02-4D2C-A1D2-212F810CB708}" dt="2018-11-13T11:07:23.014" v="536" actId="1076"/>
          <ac:picMkLst>
            <pc:docMk/>
            <pc:sldMk cId="1392117868" sldId="367"/>
            <ac:picMk id="11" creationId="{26BA0123-DFA1-4379-B8E5-3068F567981D}"/>
          </ac:picMkLst>
        </pc:picChg>
        <pc:picChg chg="add mod">
          <ac:chgData name="sidoine kakeuh fosso" userId="e96d2d5f971dd5a5" providerId="Windows Live" clId="Web-{BE5D973A-1E02-4D2C-A1D2-212F810CB708}" dt="2018-11-13T11:06:59.419" v="534" actId="1076"/>
          <ac:picMkLst>
            <pc:docMk/>
            <pc:sldMk cId="1392117868" sldId="367"/>
            <ac:picMk id="13" creationId="{9530425D-7E28-498D-A7A5-5045A305D0D5}"/>
          </ac:picMkLst>
        </pc:picChg>
        <pc:picChg chg="del">
          <ac:chgData name="sidoine kakeuh fosso" userId="e96d2d5f971dd5a5" providerId="Windows Live" clId="Web-{BE5D973A-1E02-4D2C-A1D2-212F810CB708}" dt="2018-11-13T10:54:29.953" v="468"/>
          <ac:picMkLst>
            <pc:docMk/>
            <pc:sldMk cId="1392117868" sldId="367"/>
            <ac:picMk id="17" creationId="{AEC10F21-82CF-4719-AC01-EE1F07DE207E}"/>
          </ac:picMkLst>
        </pc:picChg>
        <pc:picChg chg="del">
          <ac:chgData name="sidoine kakeuh fosso" userId="e96d2d5f971dd5a5" providerId="Windows Live" clId="Web-{BE5D973A-1E02-4D2C-A1D2-212F810CB708}" dt="2018-11-13T10:54:31.937" v="469"/>
          <ac:picMkLst>
            <pc:docMk/>
            <pc:sldMk cId="1392117868" sldId="367"/>
            <ac:picMk id="27" creationId="{C9220E44-C54E-4D9E-9F82-F6F9CD416576}"/>
          </ac:picMkLst>
        </pc:picChg>
      </pc:sldChg>
      <pc:sldChg chg="addSp delSp modSp add ord replId">
        <pc:chgData name="sidoine kakeuh fosso" userId="e96d2d5f971dd5a5" providerId="Windows Live" clId="Web-{BE5D973A-1E02-4D2C-A1D2-212F810CB708}" dt="2018-11-13T12:41:53.125" v="970" actId="20577"/>
        <pc:sldMkLst>
          <pc:docMk/>
          <pc:sldMk cId="3808912890" sldId="368"/>
        </pc:sldMkLst>
        <pc:spChg chg="mod">
          <ac:chgData name="sidoine kakeuh fosso" userId="e96d2d5f971dd5a5" providerId="Windows Live" clId="Web-{BE5D973A-1E02-4D2C-A1D2-212F810CB708}" dt="2018-11-13T12:41:53.125" v="970" actId="20577"/>
          <ac:spMkLst>
            <pc:docMk/>
            <pc:sldMk cId="3808912890" sldId="368"/>
            <ac:spMk id="3" creationId="{00000000-0000-0000-0000-000000000000}"/>
          </ac:spMkLst>
        </pc:spChg>
        <pc:spChg chg="add del mod">
          <ac:chgData name="sidoine kakeuh fosso" userId="e96d2d5f971dd5a5" providerId="Windows Live" clId="Web-{BE5D973A-1E02-4D2C-A1D2-212F810CB708}" dt="2018-11-13T11:33:49.841" v="830"/>
          <ac:spMkLst>
            <pc:docMk/>
            <pc:sldMk cId="3808912890" sldId="368"/>
            <ac:spMk id="12" creationId="{4752471B-77E1-4174-9928-8AB41A021D2E}"/>
          </ac:spMkLst>
        </pc:spChg>
        <pc:spChg chg="add del mod">
          <ac:chgData name="sidoine kakeuh fosso" userId="e96d2d5f971dd5a5" providerId="Windows Live" clId="Web-{BE5D973A-1E02-4D2C-A1D2-212F810CB708}" dt="2018-11-13T11:33:10.292" v="822"/>
          <ac:spMkLst>
            <pc:docMk/>
            <pc:sldMk cId="3808912890" sldId="368"/>
            <ac:spMk id="13" creationId="{61B6A74A-0D00-4854-924C-298A767FD589}"/>
          </ac:spMkLst>
        </pc:spChg>
        <pc:spChg chg="add mod">
          <ac:chgData name="sidoine kakeuh fosso" userId="e96d2d5f971dd5a5" providerId="Windows Live" clId="Web-{BE5D973A-1E02-4D2C-A1D2-212F810CB708}" dt="2018-11-13T11:36:08.471" v="861" actId="1076"/>
          <ac:spMkLst>
            <pc:docMk/>
            <pc:sldMk cId="3808912890" sldId="368"/>
            <ac:spMk id="14" creationId="{FD549A16-B1D7-47A3-8DBB-85B092D8AC2F}"/>
          </ac:spMkLst>
        </pc:spChg>
        <pc:spChg chg="mod">
          <ac:chgData name="sidoine kakeuh fosso" userId="e96d2d5f971dd5a5" providerId="Windows Live" clId="Web-{BE5D973A-1E02-4D2C-A1D2-212F810CB708}" dt="2018-11-13T11:29:33.862" v="788" actId="1076"/>
          <ac:spMkLst>
            <pc:docMk/>
            <pc:sldMk cId="3808912890" sldId="368"/>
            <ac:spMk id="15" creationId="{4789E32F-D965-4A7D-A1D6-2834BA1C3ADF}"/>
          </ac:spMkLst>
        </pc:spChg>
        <pc:spChg chg="add mod">
          <ac:chgData name="sidoine kakeuh fosso" userId="e96d2d5f971dd5a5" providerId="Windows Live" clId="Web-{BE5D973A-1E02-4D2C-A1D2-212F810CB708}" dt="2018-11-13T11:36:12.377" v="862" actId="1076"/>
          <ac:spMkLst>
            <pc:docMk/>
            <pc:sldMk cId="3808912890" sldId="368"/>
            <ac:spMk id="16" creationId="{EB92C4E8-74DE-4585-ABDD-6C66DEFB6D73}"/>
          </ac:spMkLst>
        </pc:spChg>
        <pc:spChg chg="add del mod">
          <ac:chgData name="sidoine kakeuh fosso" userId="e96d2d5f971dd5a5" providerId="Windows Live" clId="Web-{BE5D973A-1E02-4D2C-A1D2-212F810CB708}" dt="2018-11-13T11:38:47.618" v="892"/>
          <ac:spMkLst>
            <pc:docMk/>
            <pc:sldMk cId="3808912890" sldId="368"/>
            <ac:spMk id="18" creationId="{38858B66-64D3-4ED5-8F45-5E735908644B}"/>
          </ac:spMkLst>
        </pc:spChg>
        <pc:spChg chg="add mod">
          <ac:chgData name="sidoine kakeuh fosso" userId="e96d2d5f971dd5a5" providerId="Windows Live" clId="Web-{BE5D973A-1E02-4D2C-A1D2-212F810CB708}" dt="2018-11-13T11:39:41.370" v="918" actId="14100"/>
          <ac:spMkLst>
            <pc:docMk/>
            <pc:sldMk cId="3808912890" sldId="368"/>
            <ac:spMk id="19" creationId="{9DD45773-65B7-4C07-AEE7-01C65382EE69}"/>
          </ac:spMkLst>
        </pc:spChg>
        <pc:spChg chg="del">
          <ac:chgData name="sidoine kakeuh fosso" userId="e96d2d5f971dd5a5" providerId="Windows Live" clId="Web-{BE5D973A-1E02-4D2C-A1D2-212F810CB708}" dt="2018-11-13T11:19:48.543" v="578"/>
          <ac:spMkLst>
            <pc:docMk/>
            <pc:sldMk cId="3808912890" sldId="368"/>
            <ac:spMk id="22" creationId="{E5BCD036-1E30-42B1-BBFF-AC5730734B32}"/>
          </ac:spMkLst>
        </pc:spChg>
        <pc:spChg chg="del">
          <ac:chgData name="sidoine kakeuh fosso" userId="e96d2d5f971dd5a5" providerId="Windows Live" clId="Web-{BE5D973A-1E02-4D2C-A1D2-212F810CB708}" dt="2018-11-13T11:29:50.347" v="791"/>
          <ac:spMkLst>
            <pc:docMk/>
            <pc:sldMk cId="3808912890" sldId="368"/>
            <ac:spMk id="28" creationId="{EFACD802-E091-4B27-9FF7-463B601BF209}"/>
          </ac:spMkLst>
        </pc:spChg>
        <pc:spChg chg="del">
          <ac:chgData name="sidoine kakeuh fosso" userId="e96d2d5f971dd5a5" providerId="Windows Live" clId="Web-{BE5D973A-1E02-4D2C-A1D2-212F810CB708}" dt="2018-11-13T11:21:43.688" v="587"/>
          <ac:spMkLst>
            <pc:docMk/>
            <pc:sldMk cId="3808912890" sldId="368"/>
            <ac:spMk id="29" creationId="{EF660699-65A3-4BBA-9BFE-8AFEEC73F46D}"/>
          </ac:spMkLst>
        </pc:spChg>
        <pc:spChg chg="del mod">
          <ac:chgData name="sidoine kakeuh fosso" userId="e96d2d5f971dd5a5" providerId="Windows Live" clId="Web-{BE5D973A-1E02-4D2C-A1D2-212F810CB708}" dt="2018-11-13T11:21:28.125" v="585"/>
          <ac:spMkLst>
            <pc:docMk/>
            <pc:sldMk cId="3808912890" sldId="368"/>
            <ac:spMk id="31" creationId="{29BE4903-92DF-425B-B888-424CBE527814}"/>
          </ac:spMkLst>
        </pc:spChg>
        <pc:spChg chg="add mod">
          <ac:chgData name="sidoine kakeuh fosso" userId="e96d2d5f971dd5a5" providerId="Windows Live" clId="Web-{BE5D973A-1E02-4D2C-A1D2-212F810CB708}" dt="2018-11-13T11:32:02.258" v="816" actId="1076"/>
          <ac:spMkLst>
            <pc:docMk/>
            <pc:sldMk cId="3808912890" sldId="368"/>
            <ac:spMk id="32" creationId="{87387C00-F878-41C5-8816-DC4C318481E6}"/>
          </ac:spMkLst>
        </pc:spChg>
        <pc:spChg chg="del mod">
          <ac:chgData name="sidoine kakeuh fosso" userId="e96d2d5f971dd5a5" providerId="Windows Live" clId="Web-{BE5D973A-1E02-4D2C-A1D2-212F810CB708}" dt="2018-11-13T11:35:06.734" v="843"/>
          <ac:spMkLst>
            <pc:docMk/>
            <pc:sldMk cId="3808912890" sldId="368"/>
            <ac:spMk id="33" creationId="{AEE9FF0C-D835-4F6C-A570-C54590459F5C}"/>
          </ac:spMkLst>
        </pc:spChg>
        <pc:spChg chg="add mod">
          <ac:chgData name="sidoine kakeuh fosso" userId="e96d2d5f971dd5a5" providerId="Windows Live" clId="Web-{BE5D973A-1E02-4D2C-A1D2-212F810CB708}" dt="2018-11-13T11:30:42.505" v="805" actId="20577"/>
          <ac:spMkLst>
            <pc:docMk/>
            <pc:sldMk cId="3808912890" sldId="368"/>
            <ac:spMk id="34" creationId="{7748387A-9036-4B63-B143-257EABE7A240}"/>
          </ac:spMkLst>
        </pc:spChg>
        <pc:spChg chg="add del mod">
          <ac:chgData name="sidoine kakeuh fosso" userId="e96d2d5f971dd5a5" providerId="Windows Live" clId="Web-{BE5D973A-1E02-4D2C-A1D2-212F810CB708}" dt="2018-11-13T11:28:40.907" v="778"/>
          <ac:spMkLst>
            <pc:docMk/>
            <pc:sldMk cId="3808912890" sldId="368"/>
            <ac:spMk id="35" creationId="{F4CC0941-503B-4636-A0F8-EAF48590FD2D}"/>
          </ac:spMkLst>
        </pc:spChg>
        <pc:spChg chg="add mod">
          <ac:chgData name="sidoine kakeuh fosso" userId="e96d2d5f971dd5a5" providerId="Windows Live" clId="Web-{BE5D973A-1E02-4D2C-A1D2-212F810CB708}" dt="2018-11-13T11:29:54.769" v="792" actId="1076"/>
          <ac:spMkLst>
            <pc:docMk/>
            <pc:sldMk cId="3808912890" sldId="368"/>
            <ac:spMk id="36" creationId="{D0193074-1458-4D6A-A73E-E5ACC60717B2}"/>
          </ac:spMkLst>
        </pc:spChg>
        <pc:spChg chg="del">
          <ac:chgData name="sidoine kakeuh fosso" userId="e96d2d5f971dd5a5" providerId="Windows Live" clId="Web-{BE5D973A-1E02-4D2C-A1D2-212F810CB708}" dt="2018-11-13T11:19:53.699" v="579"/>
          <ac:spMkLst>
            <pc:docMk/>
            <pc:sldMk cId="3808912890" sldId="368"/>
            <ac:spMk id="37" creationId="{F13A9482-B4C0-446F-8379-49C4CB3ACF23}"/>
          </ac:spMkLst>
        </pc:spChg>
        <pc:spChg chg="add del">
          <ac:chgData name="sidoine kakeuh fosso" userId="e96d2d5f971dd5a5" providerId="Windows Live" clId="Web-{BE5D973A-1E02-4D2C-A1D2-212F810CB708}" dt="2018-11-13T11:33:32.512" v="827"/>
          <ac:spMkLst>
            <pc:docMk/>
            <pc:sldMk cId="3808912890" sldId="368"/>
            <ac:spMk id="38" creationId="{A6CC40D1-D308-4FEE-81C8-CF2C99AF0A24}"/>
          </ac:spMkLst>
        </pc:spChg>
        <pc:spChg chg="add del mod">
          <ac:chgData name="sidoine kakeuh fosso" userId="e96d2d5f971dd5a5" providerId="Windows Live" clId="Web-{BE5D973A-1E02-4D2C-A1D2-212F810CB708}" dt="2018-11-13T11:36:57.004" v="878"/>
          <ac:spMkLst>
            <pc:docMk/>
            <pc:sldMk cId="3808912890" sldId="368"/>
            <ac:spMk id="39" creationId="{88924683-B4AF-4555-9CF2-CFA7D0F991AB}"/>
          </ac:spMkLst>
        </pc:spChg>
        <pc:spChg chg="add mod">
          <ac:chgData name="sidoine kakeuh fosso" userId="e96d2d5f971dd5a5" providerId="Windows Live" clId="Web-{BE5D973A-1E02-4D2C-A1D2-212F810CB708}" dt="2018-11-13T11:37:14.317" v="879" actId="1076"/>
          <ac:spMkLst>
            <pc:docMk/>
            <pc:sldMk cId="3808912890" sldId="368"/>
            <ac:spMk id="40" creationId="{AC3E4BE7-4EB8-492D-9113-56DC58510B5D}"/>
          </ac:spMkLst>
        </pc:spChg>
        <pc:spChg chg="add mod">
          <ac:chgData name="sidoine kakeuh fosso" userId="e96d2d5f971dd5a5" providerId="Windows Live" clId="Web-{BE5D973A-1E02-4D2C-A1D2-212F810CB708}" dt="2018-11-13T11:37:14.333" v="880" actId="1076"/>
          <ac:spMkLst>
            <pc:docMk/>
            <pc:sldMk cId="3808912890" sldId="368"/>
            <ac:spMk id="41" creationId="{E052C24D-E40A-4A4F-BEC1-8649DF41C24F}"/>
          </ac:spMkLst>
        </pc:spChg>
        <pc:spChg chg="add mod">
          <ac:chgData name="sidoine kakeuh fosso" userId="e96d2d5f971dd5a5" providerId="Windows Live" clId="Web-{BE5D973A-1E02-4D2C-A1D2-212F810CB708}" dt="2018-11-13T11:37:14.348" v="881" actId="1076"/>
          <ac:spMkLst>
            <pc:docMk/>
            <pc:sldMk cId="3808912890" sldId="368"/>
            <ac:spMk id="42" creationId="{C7672B06-BC0F-47F0-A742-7112F69DD043}"/>
          </ac:spMkLst>
        </pc:spChg>
        <pc:spChg chg="del">
          <ac:chgData name="sidoine kakeuh fosso" userId="e96d2d5f971dd5a5" providerId="Windows Live" clId="Web-{BE5D973A-1E02-4D2C-A1D2-212F810CB708}" dt="2018-11-13T11:21:58.313" v="589"/>
          <ac:spMkLst>
            <pc:docMk/>
            <pc:sldMk cId="3808912890" sldId="368"/>
            <ac:spMk id="43" creationId="{566CAF95-0FC8-44E9-A5F8-0209073F8A43}"/>
          </ac:spMkLst>
        </pc:spChg>
        <pc:spChg chg="del mod">
          <ac:chgData name="sidoine kakeuh fosso" userId="e96d2d5f971dd5a5" providerId="Windows Live" clId="Web-{BE5D973A-1E02-4D2C-A1D2-212F810CB708}" dt="2018-11-13T11:36:54.348" v="877"/>
          <ac:spMkLst>
            <pc:docMk/>
            <pc:sldMk cId="3808912890" sldId="368"/>
            <ac:spMk id="44" creationId="{C08F5139-D293-4BF8-86FC-37C525B06987}"/>
          </ac:spMkLst>
        </pc:spChg>
        <pc:spChg chg="mod">
          <ac:chgData name="sidoine kakeuh fosso" userId="e96d2d5f971dd5a5" providerId="Windows Live" clId="Web-{BE5D973A-1E02-4D2C-A1D2-212F810CB708}" dt="2018-11-13T11:24:18.725" v="659" actId="1076"/>
          <ac:spMkLst>
            <pc:docMk/>
            <pc:sldMk cId="3808912890" sldId="368"/>
            <ac:spMk id="45" creationId="{EC9EBC9D-47A4-4B17-AC4E-F31000C6ECF3}"/>
          </ac:spMkLst>
        </pc:spChg>
        <pc:spChg chg="mod">
          <ac:chgData name="sidoine kakeuh fosso" userId="e96d2d5f971dd5a5" providerId="Windows Live" clId="Web-{BE5D973A-1E02-4D2C-A1D2-212F810CB708}" dt="2018-11-13T11:36:18.659" v="863" actId="1076"/>
          <ac:spMkLst>
            <pc:docMk/>
            <pc:sldMk cId="3808912890" sldId="368"/>
            <ac:spMk id="46" creationId="{B4BB5E1C-6CF7-4436-9951-95F745DFFB27}"/>
          </ac:spMkLst>
        </pc:spChg>
        <pc:spChg chg="del">
          <ac:chgData name="sidoine kakeuh fosso" userId="e96d2d5f971dd5a5" providerId="Windows Live" clId="Web-{BE5D973A-1E02-4D2C-A1D2-212F810CB708}" dt="2018-11-13T11:21:44.891" v="588"/>
          <ac:spMkLst>
            <pc:docMk/>
            <pc:sldMk cId="3808912890" sldId="368"/>
            <ac:spMk id="47" creationId="{4EA116FF-BC81-41CA-A6DE-E392C4871EF8}"/>
          </ac:spMkLst>
        </pc:spChg>
        <pc:spChg chg="del">
          <ac:chgData name="sidoine kakeuh fosso" userId="e96d2d5f971dd5a5" providerId="Windows Live" clId="Web-{BE5D973A-1E02-4D2C-A1D2-212F810CB708}" dt="2018-11-13T11:21:41.813" v="586"/>
          <ac:spMkLst>
            <pc:docMk/>
            <pc:sldMk cId="3808912890" sldId="368"/>
            <ac:spMk id="48" creationId="{EB6F7256-31C1-40AF-8C92-9A2DBEECAA4C}"/>
          </ac:spMkLst>
        </pc:spChg>
        <pc:spChg chg="mod">
          <ac:chgData name="sidoine kakeuh fosso" userId="e96d2d5f971dd5a5" providerId="Windows Live" clId="Web-{BE5D973A-1E02-4D2C-A1D2-212F810CB708}" dt="2018-11-13T11:29:59.957" v="793" actId="1076"/>
          <ac:spMkLst>
            <pc:docMk/>
            <pc:sldMk cId="3808912890" sldId="368"/>
            <ac:spMk id="49" creationId="{23380B9B-8087-4C7E-96E4-686E9D700E0F}"/>
          </ac:spMkLst>
        </pc:spChg>
        <pc:spChg chg="del">
          <ac:chgData name="sidoine kakeuh fosso" userId="e96d2d5f971dd5a5" providerId="Windows Live" clId="Web-{BE5D973A-1E02-4D2C-A1D2-212F810CB708}" dt="2018-11-13T11:27:47.280" v="769"/>
          <ac:spMkLst>
            <pc:docMk/>
            <pc:sldMk cId="3808912890" sldId="368"/>
            <ac:spMk id="50" creationId="{9C5817F9-7F36-4343-9156-0252ADE45CAA}"/>
          </ac:spMkLst>
        </pc:spChg>
        <pc:picChg chg="add mod">
          <ac:chgData name="sidoine kakeuh fosso" userId="e96d2d5f971dd5a5" providerId="Windows Live" clId="Web-{BE5D973A-1E02-4D2C-A1D2-212F810CB708}" dt="2018-11-13T11:19:00.416" v="575" actId="1076"/>
          <ac:picMkLst>
            <pc:docMk/>
            <pc:sldMk cId="3808912890" sldId="368"/>
            <ac:picMk id="4" creationId="{551F76F6-EAAB-4EF3-BD3D-2C2AFDDBFAAE}"/>
          </ac:picMkLst>
        </pc:picChg>
        <pc:picChg chg="del">
          <ac:chgData name="sidoine kakeuh fosso" userId="e96d2d5f971dd5a5" providerId="Windows Live" clId="Web-{BE5D973A-1E02-4D2C-A1D2-212F810CB708}" dt="2018-11-13T11:24:32.882" v="662"/>
          <ac:picMkLst>
            <pc:docMk/>
            <pc:sldMk cId="3808912890" sldId="368"/>
            <ac:picMk id="6" creationId="{BD53CE2E-FF1C-4810-91FB-AF6FFD0D7AE8}"/>
          </ac:picMkLst>
        </pc:picChg>
        <pc:picChg chg="del">
          <ac:chgData name="sidoine kakeuh fosso" userId="e96d2d5f971dd5a5" providerId="Windows Live" clId="Web-{BE5D973A-1E02-4D2C-A1D2-212F810CB708}" dt="2018-11-13T11:09:16.503" v="569"/>
          <ac:picMkLst>
            <pc:docMk/>
            <pc:sldMk cId="3808912890" sldId="368"/>
            <ac:picMk id="7" creationId="{A7EC57FB-DBAC-4C7D-BBFE-64E1D44573FA}"/>
          </ac:picMkLst>
        </pc:picChg>
        <pc:picChg chg="add mod">
          <ac:chgData name="sidoine kakeuh fosso" userId="e96d2d5f971dd5a5" providerId="Windows Live" clId="Web-{BE5D973A-1E02-4D2C-A1D2-212F810CB708}" dt="2018-11-13T11:19:40.355" v="577" actId="1076"/>
          <ac:picMkLst>
            <pc:docMk/>
            <pc:sldMk cId="3808912890" sldId="368"/>
            <ac:picMk id="9" creationId="{3780CA3E-F491-4E48-92AB-2903A4AEABF1}"/>
          </ac:picMkLst>
        </pc:picChg>
        <pc:picChg chg="add mod">
          <ac:chgData name="sidoine kakeuh fosso" userId="e96d2d5f971dd5a5" providerId="Windows Live" clId="Web-{BE5D973A-1E02-4D2C-A1D2-212F810CB708}" dt="2018-11-13T11:23:09.128" v="638" actId="1076"/>
          <ac:picMkLst>
            <pc:docMk/>
            <pc:sldMk cId="3808912890" sldId="368"/>
            <ac:picMk id="11" creationId="{3BC49660-02BC-409B-B8F1-375F42153835}"/>
          </ac:picMkLst>
        </pc:picChg>
        <pc:picChg chg="del">
          <ac:chgData name="sidoine kakeuh fosso" userId="e96d2d5f971dd5a5" providerId="Windows Live" clId="Web-{BE5D973A-1E02-4D2C-A1D2-212F810CB708}" dt="2018-11-13T11:09:17.597" v="570"/>
          <ac:picMkLst>
            <pc:docMk/>
            <pc:sldMk cId="3808912890" sldId="368"/>
            <ac:picMk id="17" creationId="{AEC10F21-82CF-4719-AC01-EE1F07DE207E}"/>
          </ac:picMkLst>
        </pc:picChg>
        <pc:picChg chg="del">
          <ac:chgData name="sidoine kakeuh fosso" userId="e96d2d5f971dd5a5" providerId="Windows Live" clId="Web-{BE5D973A-1E02-4D2C-A1D2-212F810CB708}" dt="2018-11-13T11:09:18.675" v="571"/>
          <ac:picMkLst>
            <pc:docMk/>
            <pc:sldMk cId="3808912890" sldId="368"/>
            <ac:picMk id="27" creationId="{C9220E44-C54E-4D9E-9F82-F6F9CD416576}"/>
          </ac:picMkLst>
        </pc:picChg>
      </pc:sldChg>
      <pc:sldChg chg="addSp delSp modSp add ord replId">
        <pc:chgData name="sidoine kakeuh fosso" userId="e96d2d5f971dd5a5" providerId="Windows Live" clId="Web-{BE5D973A-1E02-4D2C-A1D2-212F810CB708}" dt="2018-11-13T12:41:32.234" v="969" actId="20577"/>
        <pc:sldMkLst>
          <pc:docMk/>
          <pc:sldMk cId="3183413728" sldId="369"/>
        </pc:sldMkLst>
        <pc:spChg chg="mod">
          <ac:chgData name="sidoine kakeuh fosso" userId="e96d2d5f971dd5a5" providerId="Windows Live" clId="Web-{BE5D973A-1E02-4D2C-A1D2-212F810CB708}" dt="2018-11-13T12:41:32.234" v="969" actId="20577"/>
          <ac:spMkLst>
            <pc:docMk/>
            <pc:sldMk cId="3183413728" sldId="369"/>
            <ac:spMk id="3" creationId="{00000000-0000-0000-0000-000000000000}"/>
          </ac:spMkLst>
        </pc:spChg>
        <pc:spChg chg="add">
          <ac:chgData name="sidoine kakeuh fosso" userId="e96d2d5f971dd5a5" providerId="Windows Live" clId="Web-{BE5D973A-1E02-4D2C-A1D2-212F810CB708}" dt="2018-11-13T11:41:20.295" v="937"/>
          <ac:spMkLst>
            <pc:docMk/>
            <pc:sldMk cId="3183413728" sldId="369"/>
            <ac:spMk id="10" creationId="{AF15DCBF-3090-4A13-BC8A-3F4137854AD3}"/>
          </ac:spMkLst>
        </pc:spChg>
        <pc:spChg chg="add mod">
          <ac:chgData name="sidoine kakeuh fosso" userId="e96d2d5f971dd5a5" providerId="Windows Live" clId="Web-{BE5D973A-1E02-4D2C-A1D2-212F810CB708}" dt="2018-11-13T11:41:36.499" v="939" actId="1076"/>
          <ac:spMkLst>
            <pc:docMk/>
            <pc:sldMk cId="3183413728" sldId="369"/>
            <ac:spMk id="16" creationId="{ED8A74A3-740A-4EA1-965D-D94D4EF41B6C}"/>
          </ac:spMkLst>
        </pc:spChg>
        <pc:spChg chg="add mod">
          <ac:chgData name="sidoine kakeuh fosso" userId="e96d2d5f971dd5a5" providerId="Windows Live" clId="Web-{BE5D973A-1E02-4D2C-A1D2-212F810CB708}" dt="2018-11-13T11:43:13.348" v="955" actId="1076"/>
          <ac:spMkLst>
            <pc:docMk/>
            <pc:sldMk cId="3183413728" sldId="369"/>
            <ac:spMk id="18" creationId="{FC74D1BA-C401-4667-84F8-104CC8C2892F}"/>
          </ac:spMkLst>
        </pc:spChg>
        <pc:spChg chg="add mod">
          <ac:chgData name="sidoine kakeuh fosso" userId="e96d2d5f971dd5a5" providerId="Windows Live" clId="Web-{BE5D973A-1E02-4D2C-A1D2-212F810CB708}" dt="2018-11-13T11:42:44.081" v="950"/>
          <ac:spMkLst>
            <pc:docMk/>
            <pc:sldMk cId="3183413728" sldId="369"/>
            <ac:spMk id="20" creationId="{B6F37BAE-4957-4DAE-9A95-4EF8B4A05E5D}"/>
          </ac:spMkLst>
        </pc:spChg>
        <pc:spChg chg="mod">
          <ac:chgData name="sidoine kakeuh fosso" userId="e96d2d5f971dd5a5" providerId="Windows Live" clId="Web-{BE5D973A-1E02-4D2C-A1D2-212F810CB708}" dt="2018-11-13T11:42:53.861" v="952"/>
          <ac:spMkLst>
            <pc:docMk/>
            <pc:sldMk cId="3183413728" sldId="369"/>
            <ac:spMk id="30" creationId="{8D73F8DA-69AB-4425-839B-4423BFF06637}"/>
          </ac:spMkLst>
        </pc:spChg>
        <pc:spChg chg="del mod">
          <ac:chgData name="sidoine kakeuh fosso" userId="e96d2d5f971dd5a5" providerId="Windows Live" clId="Web-{BE5D973A-1E02-4D2C-A1D2-212F810CB708}" dt="2018-11-13T11:41:56.219" v="942"/>
          <ac:spMkLst>
            <pc:docMk/>
            <pc:sldMk cId="3183413728" sldId="369"/>
            <ac:spMk id="45" creationId="{EC9EBC9D-47A4-4B17-AC4E-F31000C6ECF3}"/>
          </ac:spMkLst>
        </pc:spChg>
        <pc:picChg chg="del">
          <ac:chgData name="sidoine kakeuh fosso" userId="e96d2d5f971dd5a5" providerId="Windows Live" clId="Web-{BE5D973A-1E02-4D2C-A1D2-212F810CB708}" dt="2018-11-13T11:40:29.747" v="923"/>
          <ac:picMkLst>
            <pc:docMk/>
            <pc:sldMk cId="3183413728" sldId="369"/>
            <ac:picMk id="4" creationId="{A3F0C8C0-A500-4DA1-958E-1C48F9A59FCA}"/>
          </ac:picMkLst>
        </pc:picChg>
        <pc:picChg chg="add mod">
          <ac:chgData name="sidoine kakeuh fosso" userId="e96d2d5f971dd5a5" providerId="Windows Live" clId="Web-{BE5D973A-1E02-4D2C-A1D2-212F810CB708}" dt="2018-11-13T11:41:02.519" v="932" actId="1076"/>
          <ac:picMkLst>
            <pc:docMk/>
            <pc:sldMk cId="3183413728" sldId="369"/>
            <ac:picMk id="6" creationId="{F8D80D89-71FD-40C0-B54B-3E43AD757DCE}"/>
          </ac:picMkLst>
        </pc:picChg>
        <pc:picChg chg="add mod">
          <ac:chgData name="sidoine kakeuh fosso" userId="e96d2d5f971dd5a5" providerId="Windows Live" clId="Web-{BE5D973A-1E02-4D2C-A1D2-212F810CB708}" dt="2018-11-13T11:41:02.545" v="933" actId="1076"/>
          <ac:picMkLst>
            <pc:docMk/>
            <pc:sldMk cId="3183413728" sldId="369"/>
            <ac:picMk id="7" creationId="{06A18ED1-8B13-4A89-814E-97505D334C75}"/>
          </ac:picMkLst>
        </pc:picChg>
        <pc:picChg chg="add mod">
          <ac:chgData name="sidoine kakeuh fosso" userId="e96d2d5f971dd5a5" providerId="Windows Live" clId="Web-{BE5D973A-1E02-4D2C-A1D2-212F810CB708}" dt="2018-11-13T11:41:02.560" v="934" actId="1076"/>
          <ac:picMkLst>
            <pc:docMk/>
            <pc:sldMk cId="3183413728" sldId="369"/>
            <ac:picMk id="8" creationId="{2AA9435D-732C-4CDE-AB4C-54A87452CD75}"/>
          </ac:picMkLst>
        </pc:picChg>
        <pc:picChg chg="mod">
          <ac:chgData name="sidoine kakeuh fosso" userId="e96d2d5f971dd5a5" providerId="Windows Live" clId="Web-{BE5D973A-1E02-4D2C-A1D2-212F810CB708}" dt="2018-11-13T11:43:04.081" v="953" actId="1076"/>
          <ac:picMkLst>
            <pc:docMk/>
            <pc:sldMk cId="3183413728" sldId="369"/>
            <ac:picMk id="9" creationId="{3ED3F9C0-C03E-4543-9D37-64909EF3D9D4}"/>
          </ac:picMkLst>
        </pc:picChg>
        <pc:picChg chg="del">
          <ac:chgData name="sidoine kakeuh fosso" userId="e96d2d5f971dd5a5" providerId="Windows Live" clId="Web-{BE5D973A-1E02-4D2C-A1D2-212F810CB708}" dt="2018-11-13T11:40:12.637" v="922"/>
          <ac:picMkLst>
            <pc:docMk/>
            <pc:sldMk cId="3183413728" sldId="369"/>
            <ac:picMk id="11" creationId="{26BA0123-DFA1-4379-B8E5-3068F567981D}"/>
          </ac:picMkLst>
        </pc:picChg>
        <pc:picChg chg="del">
          <ac:chgData name="sidoine kakeuh fosso" userId="e96d2d5f971dd5a5" providerId="Windows Live" clId="Web-{BE5D973A-1E02-4D2C-A1D2-212F810CB708}" dt="2018-11-13T11:40:52.435" v="930"/>
          <ac:picMkLst>
            <pc:docMk/>
            <pc:sldMk cId="3183413728" sldId="369"/>
            <ac:picMk id="13" creationId="{9530425D-7E28-498D-A7A5-5045A305D0D5}"/>
          </ac:picMkLst>
        </pc:picChg>
      </pc:sldChg>
      <pc:sldChg chg="addSp delSp modSp add replId">
        <pc:chgData name="sidoine kakeuh fosso" userId="e96d2d5f971dd5a5" providerId="Windows Live" clId="Web-{BE5D973A-1E02-4D2C-A1D2-212F810CB708}" dt="2018-11-13T12:53:49.237" v="1007" actId="20577"/>
        <pc:sldMkLst>
          <pc:docMk/>
          <pc:sldMk cId="3848014651" sldId="370"/>
        </pc:sldMkLst>
        <pc:spChg chg="mod">
          <ac:chgData name="sidoine kakeuh fosso" userId="e96d2d5f971dd5a5" providerId="Windows Live" clId="Web-{BE5D973A-1E02-4D2C-A1D2-212F810CB708}" dt="2018-11-13T12:53:49.237" v="1007" actId="20577"/>
          <ac:spMkLst>
            <pc:docMk/>
            <pc:sldMk cId="3848014651" sldId="370"/>
            <ac:spMk id="3" creationId="{00000000-0000-0000-0000-000000000000}"/>
          </ac:spMkLst>
        </pc:spChg>
        <pc:spChg chg="del">
          <ac:chgData name="sidoine kakeuh fosso" userId="e96d2d5f971dd5a5" providerId="Windows Live" clId="Web-{BE5D973A-1E02-4D2C-A1D2-212F810CB708}" dt="2018-11-13T12:49:36.357" v="981"/>
          <ac:spMkLst>
            <pc:docMk/>
            <pc:sldMk cId="3848014651" sldId="370"/>
            <ac:spMk id="10" creationId="{AF15DCBF-3090-4A13-BC8A-3F4137854AD3}"/>
          </ac:spMkLst>
        </pc:spChg>
        <pc:spChg chg="del">
          <ac:chgData name="sidoine kakeuh fosso" userId="e96d2d5f971dd5a5" providerId="Windows Live" clId="Web-{BE5D973A-1E02-4D2C-A1D2-212F810CB708}" dt="2018-11-13T12:49:36.357" v="980"/>
          <ac:spMkLst>
            <pc:docMk/>
            <pc:sldMk cId="3848014651" sldId="370"/>
            <ac:spMk id="16" creationId="{ED8A74A3-740A-4EA1-965D-D94D4EF41B6C}"/>
          </ac:spMkLst>
        </pc:spChg>
        <pc:spChg chg="del">
          <ac:chgData name="sidoine kakeuh fosso" userId="e96d2d5f971dd5a5" providerId="Windows Live" clId="Web-{BE5D973A-1E02-4D2C-A1D2-212F810CB708}" dt="2018-11-13T12:49:36.357" v="979"/>
          <ac:spMkLst>
            <pc:docMk/>
            <pc:sldMk cId="3848014651" sldId="370"/>
            <ac:spMk id="18" creationId="{FC74D1BA-C401-4667-84F8-104CC8C2892F}"/>
          </ac:spMkLst>
        </pc:spChg>
        <pc:spChg chg="del">
          <ac:chgData name="sidoine kakeuh fosso" userId="e96d2d5f971dd5a5" providerId="Windows Live" clId="Web-{BE5D973A-1E02-4D2C-A1D2-212F810CB708}" dt="2018-11-13T12:49:36.357" v="978"/>
          <ac:spMkLst>
            <pc:docMk/>
            <pc:sldMk cId="3848014651" sldId="370"/>
            <ac:spMk id="20" creationId="{B6F37BAE-4957-4DAE-9A95-4EF8B4A05E5D}"/>
          </ac:spMkLst>
        </pc:spChg>
        <pc:spChg chg="del">
          <ac:chgData name="sidoine kakeuh fosso" userId="e96d2d5f971dd5a5" providerId="Windows Live" clId="Web-{BE5D973A-1E02-4D2C-A1D2-212F810CB708}" dt="2018-11-13T12:49:36.357" v="985"/>
          <ac:spMkLst>
            <pc:docMk/>
            <pc:sldMk cId="3848014651" sldId="370"/>
            <ac:spMk id="30" creationId="{8D73F8DA-69AB-4425-839B-4423BFF06637}"/>
          </ac:spMkLst>
        </pc:spChg>
        <pc:picChg chg="add mod">
          <ac:chgData name="sidoine kakeuh fosso" userId="e96d2d5f971dd5a5" providerId="Windows Live" clId="Web-{BE5D973A-1E02-4D2C-A1D2-212F810CB708}" dt="2018-11-13T12:53:10.314" v="998" actId="1076"/>
          <ac:picMkLst>
            <pc:docMk/>
            <pc:sldMk cId="3848014651" sldId="370"/>
            <ac:picMk id="4" creationId="{FEFFC385-D32B-4512-9030-1EA0066D3A16}"/>
          </ac:picMkLst>
        </pc:picChg>
        <pc:picChg chg="del">
          <ac:chgData name="sidoine kakeuh fosso" userId="e96d2d5f971dd5a5" providerId="Windows Live" clId="Web-{BE5D973A-1E02-4D2C-A1D2-212F810CB708}" dt="2018-11-13T12:49:36.357" v="984"/>
          <ac:picMkLst>
            <pc:docMk/>
            <pc:sldMk cId="3848014651" sldId="370"/>
            <ac:picMk id="6" creationId="{F8D80D89-71FD-40C0-B54B-3E43AD757DCE}"/>
          </ac:picMkLst>
        </pc:picChg>
        <pc:picChg chg="del">
          <ac:chgData name="sidoine kakeuh fosso" userId="e96d2d5f971dd5a5" providerId="Windows Live" clId="Web-{BE5D973A-1E02-4D2C-A1D2-212F810CB708}" dt="2018-11-13T12:49:36.357" v="983"/>
          <ac:picMkLst>
            <pc:docMk/>
            <pc:sldMk cId="3848014651" sldId="370"/>
            <ac:picMk id="7" creationId="{06A18ED1-8B13-4A89-814E-97505D334C75}"/>
          </ac:picMkLst>
        </pc:picChg>
        <pc:picChg chg="del">
          <ac:chgData name="sidoine kakeuh fosso" userId="e96d2d5f971dd5a5" providerId="Windows Live" clId="Web-{BE5D973A-1E02-4D2C-A1D2-212F810CB708}" dt="2018-11-13T12:49:36.357" v="982"/>
          <ac:picMkLst>
            <pc:docMk/>
            <pc:sldMk cId="3848014651" sldId="370"/>
            <ac:picMk id="8" creationId="{2AA9435D-732C-4CDE-AB4C-54A87452CD75}"/>
          </ac:picMkLst>
        </pc:picChg>
        <pc:picChg chg="del">
          <ac:chgData name="sidoine kakeuh fosso" userId="e96d2d5f971dd5a5" providerId="Windows Live" clId="Web-{BE5D973A-1E02-4D2C-A1D2-212F810CB708}" dt="2018-11-13T12:49:36.357" v="986"/>
          <ac:picMkLst>
            <pc:docMk/>
            <pc:sldMk cId="3848014651" sldId="370"/>
            <ac:picMk id="9" creationId="{3ED3F9C0-C03E-4543-9D37-64909EF3D9D4}"/>
          </ac:picMkLst>
        </pc:picChg>
        <pc:picChg chg="add mod">
          <ac:chgData name="sidoine kakeuh fosso" userId="e96d2d5f971dd5a5" providerId="Windows Live" clId="Web-{BE5D973A-1E02-4D2C-A1D2-212F810CB708}" dt="2018-11-13T12:53:15.502" v="999" actId="1076"/>
          <ac:picMkLst>
            <pc:docMk/>
            <pc:sldMk cId="3848014651" sldId="370"/>
            <ac:picMk id="12" creationId="{E8451889-D886-4912-A739-B271540E5929}"/>
          </ac:picMkLst>
        </pc:picChg>
        <pc:picChg chg="add mod">
          <ac:chgData name="sidoine kakeuh fosso" userId="e96d2d5f971dd5a5" providerId="Windows Live" clId="Web-{BE5D973A-1E02-4D2C-A1D2-212F810CB708}" dt="2018-11-13T12:53:24.362" v="1001" actId="1076"/>
          <ac:picMkLst>
            <pc:docMk/>
            <pc:sldMk cId="3848014651" sldId="370"/>
            <ac:picMk id="14" creationId="{EA1C0DFC-A42E-44DE-BC15-855F9228FA51}"/>
          </ac:picMkLst>
        </pc:picChg>
      </pc:sldChg>
    </pc:docChg>
  </pc:docChgLst>
  <pc:docChgLst>
    <pc:chgData name="sidoine kakeuh fosso" userId="e96d2d5f971dd5a5" providerId="Windows Live" clId="Web-{29D7968B-0467-4489-B98B-304DD911FF50}"/>
    <pc:docChg chg="modSld">
      <pc:chgData name="sidoine kakeuh fosso" userId="e96d2d5f971dd5a5" providerId="Windows Live" clId="Web-{29D7968B-0467-4489-B98B-304DD911FF50}" dt="2018-10-18T12:11:07.707" v="2" actId="1076"/>
      <pc:docMkLst>
        <pc:docMk/>
      </pc:docMkLst>
      <pc:sldChg chg="addSp modSp">
        <pc:chgData name="sidoine kakeuh fosso" userId="e96d2d5f971dd5a5" providerId="Windows Live" clId="Web-{29D7968B-0467-4489-B98B-304DD911FF50}" dt="2018-10-18T12:11:07.707" v="2" actId="1076"/>
        <pc:sldMkLst>
          <pc:docMk/>
          <pc:sldMk cId="4049269154" sldId="354"/>
        </pc:sldMkLst>
        <pc:picChg chg="add mod">
          <ac:chgData name="sidoine kakeuh fosso" userId="e96d2d5f971dd5a5" providerId="Windows Live" clId="Web-{29D7968B-0467-4489-B98B-304DD911FF50}" dt="2018-10-18T12:11:07.707" v="2" actId="1076"/>
          <ac:picMkLst>
            <pc:docMk/>
            <pc:sldMk cId="4049269154" sldId="354"/>
            <ac:picMk id="7" creationId="{2E7A8098-8369-48F0-BC5C-3482EFCC4776}"/>
          </ac:picMkLst>
        </pc:picChg>
      </pc:sldChg>
    </pc:docChg>
  </pc:docChgLst>
  <pc:docChgLst>
    <pc:chgData name="Dimitar Draganov" userId="e03a1b59b1783724" providerId="LiveId" clId="{44994245-3FA8-4954-9C1A-F9DA3E49CB41}"/>
    <pc:docChg chg="undo redo custSel addSld delSld modSld sldOrd">
      <pc:chgData name="Dimitar Draganov" userId="e03a1b59b1783724" providerId="LiveId" clId="{44994245-3FA8-4954-9C1A-F9DA3E49CB41}" dt="2018-10-18T21:55:03.382" v="1457" actId="167"/>
      <pc:docMkLst>
        <pc:docMk/>
      </pc:docMkLst>
      <pc:sldChg chg="delSp modSp">
        <pc:chgData name="Dimitar Draganov" userId="e03a1b59b1783724" providerId="LiveId" clId="{44994245-3FA8-4954-9C1A-F9DA3E49CB41}" dt="2018-10-12T12:39:37.874" v="51" actId="313"/>
        <pc:sldMkLst>
          <pc:docMk/>
          <pc:sldMk cId="4210585861" sldId="256"/>
        </pc:sldMkLst>
        <pc:spChg chg="mod">
          <ac:chgData name="Dimitar Draganov" userId="e03a1b59b1783724" providerId="LiveId" clId="{44994245-3FA8-4954-9C1A-F9DA3E49CB41}" dt="2018-10-12T12:39:37.874" v="51" actId="313"/>
          <ac:spMkLst>
            <pc:docMk/>
            <pc:sldMk cId="4210585861" sldId="256"/>
            <ac:spMk id="2" creationId="{E1CA68F8-1DE0-41EA-99CD-6FBC6455B606}"/>
          </ac:spMkLst>
        </pc:spChg>
        <pc:spChg chg="mod">
          <ac:chgData name="Dimitar Draganov" userId="e03a1b59b1783724" providerId="LiveId" clId="{44994245-3FA8-4954-9C1A-F9DA3E49CB41}" dt="2018-10-12T12:39:30.460" v="29" actId="1076"/>
          <ac:spMkLst>
            <pc:docMk/>
            <pc:sldMk cId="4210585861" sldId="256"/>
            <ac:spMk id="3" creationId="{2C5D6771-3BA4-4A47-A2D2-864C2CB786ED}"/>
          </ac:spMkLst>
        </pc:spChg>
        <pc:spChg chg="del">
          <ac:chgData name="Dimitar Draganov" userId="e03a1b59b1783724" providerId="LiveId" clId="{44994245-3FA8-4954-9C1A-F9DA3E49CB41}" dt="2018-10-12T12:39:19.347" v="24" actId="478"/>
          <ac:spMkLst>
            <pc:docMk/>
            <pc:sldMk cId="4210585861" sldId="256"/>
            <ac:spMk id="4" creationId="{EC3848F5-E182-4879-B81F-B8D9510BF381}"/>
          </ac:spMkLst>
        </pc:spChg>
      </pc:sldChg>
      <pc:sldChg chg="modSp ord">
        <pc:chgData name="Dimitar Draganov" userId="e03a1b59b1783724" providerId="LiveId" clId="{44994245-3FA8-4954-9C1A-F9DA3E49CB41}" dt="2018-10-15T12:07:59.227" v="375" actId="1076"/>
        <pc:sldMkLst>
          <pc:docMk/>
          <pc:sldMk cId="431291757" sldId="259"/>
        </pc:sldMkLst>
        <pc:spChg chg="mod">
          <ac:chgData name="Dimitar Draganov" userId="e03a1b59b1783724" providerId="LiveId" clId="{44994245-3FA8-4954-9C1A-F9DA3E49CB41}" dt="2018-10-15T12:07:46.559" v="373" actId="20577"/>
          <ac:spMkLst>
            <pc:docMk/>
            <pc:sldMk cId="431291757" sldId="259"/>
            <ac:spMk id="2" creationId="{E4AA2C81-C408-4389-94AE-409AA7FAE17C}"/>
          </ac:spMkLst>
        </pc:spChg>
        <pc:picChg chg="mod">
          <ac:chgData name="Dimitar Draganov" userId="e03a1b59b1783724" providerId="LiveId" clId="{44994245-3FA8-4954-9C1A-F9DA3E49CB41}" dt="2018-10-15T12:07:59.227" v="375" actId="1076"/>
          <ac:picMkLst>
            <pc:docMk/>
            <pc:sldMk cId="431291757" sldId="259"/>
            <ac:picMk id="5" creationId="{95D38B2B-21D6-4939-BE31-AE572C9B4AEB}"/>
          </ac:picMkLst>
        </pc:picChg>
      </pc:sldChg>
      <pc:sldChg chg="addSp delSp modSp add">
        <pc:chgData name="Dimitar Draganov" userId="e03a1b59b1783724" providerId="LiveId" clId="{44994245-3FA8-4954-9C1A-F9DA3E49CB41}" dt="2018-10-18T13:06:22.183" v="1453" actId="207"/>
        <pc:sldMkLst>
          <pc:docMk/>
          <pc:sldMk cId="3059073343" sldId="314"/>
        </pc:sldMkLst>
        <pc:spChg chg="mod">
          <ac:chgData name="Dimitar Draganov" userId="e03a1b59b1783724" providerId="LiveId" clId="{44994245-3FA8-4954-9C1A-F9DA3E49CB41}" dt="2018-10-18T13:06:22.183" v="1453" actId="207"/>
          <ac:spMkLst>
            <pc:docMk/>
            <pc:sldMk cId="3059073343" sldId="314"/>
            <ac:spMk id="5" creationId="{93413C9D-9D73-42A4-97DE-E18EF578521E}"/>
          </ac:spMkLst>
        </pc:spChg>
        <pc:spChg chg="add del mod">
          <ac:chgData name="Dimitar Draganov" userId="e03a1b59b1783724" providerId="LiveId" clId="{44994245-3FA8-4954-9C1A-F9DA3E49CB41}" dt="2018-10-15T08:33:26.848" v="167" actId="478"/>
          <ac:spMkLst>
            <pc:docMk/>
            <pc:sldMk cId="3059073343" sldId="314"/>
            <ac:spMk id="6" creationId="{FC3C3440-D84C-4E5F-B26B-21AC623A3EEE}"/>
          </ac:spMkLst>
        </pc:spChg>
        <pc:picChg chg="del">
          <ac:chgData name="Dimitar Draganov" userId="e03a1b59b1783724" providerId="LiveId" clId="{44994245-3FA8-4954-9C1A-F9DA3E49CB41}" dt="2018-10-15T08:33:24.884" v="166" actId="478"/>
          <ac:picMkLst>
            <pc:docMk/>
            <pc:sldMk cId="3059073343" sldId="314"/>
            <ac:picMk id="7" creationId="{01539326-0112-4FA1-80EA-CC47789CC9D3}"/>
          </ac:picMkLst>
        </pc:picChg>
        <pc:picChg chg="add mod">
          <ac:chgData name="Dimitar Draganov" userId="e03a1b59b1783724" providerId="LiveId" clId="{44994245-3FA8-4954-9C1A-F9DA3E49CB41}" dt="2018-10-17T09:59:09.688" v="604" actId="14100"/>
          <ac:picMkLst>
            <pc:docMk/>
            <pc:sldMk cId="3059073343" sldId="314"/>
            <ac:picMk id="1026" creationId="{7D94CF49-8B24-4EBF-9500-C91E6845CDC5}"/>
          </ac:picMkLst>
        </pc:picChg>
      </pc:sldChg>
      <pc:sldChg chg="add modAnim">
        <pc:chgData name="Dimitar Draganov" userId="e03a1b59b1783724" providerId="LiveId" clId="{44994245-3FA8-4954-9C1A-F9DA3E49CB41}" dt="2018-10-15T12:03:13.500" v="318"/>
        <pc:sldMkLst>
          <pc:docMk/>
          <pc:sldMk cId="2584929418" sldId="323"/>
        </pc:sldMkLst>
      </pc:sldChg>
      <pc:sldChg chg="addSp delSp modSp add">
        <pc:chgData name="Dimitar Draganov" userId="e03a1b59b1783724" providerId="LiveId" clId="{44994245-3FA8-4954-9C1A-F9DA3E49CB41}" dt="2018-10-15T08:46:12.478" v="248" actId="1038"/>
        <pc:sldMkLst>
          <pc:docMk/>
          <pc:sldMk cId="4136858906" sldId="324"/>
        </pc:sldMkLst>
        <pc:spChg chg="mod">
          <ac:chgData name="Dimitar Draganov" userId="e03a1b59b1783724" providerId="LiveId" clId="{44994245-3FA8-4954-9C1A-F9DA3E49CB41}" dt="2018-10-12T12:46:11.125" v="164" actId="20577"/>
          <ac:spMkLst>
            <pc:docMk/>
            <pc:sldMk cId="4136858906" sldId="324"/>
            <ac:spMk id="2" creationId="{00000000-0000-0000-0000-000000000000}"/>
          </ac:spMkLst>
        </pc:spChg>
        <pc:grpChg chg="del">
          <ac:chgData name="Dimitar Draganov" userId="e03a1b59b1783724" providerId="LiveId" clId="{44994245-3FA8-4954-9C1A-F9DA3E49CB41}" dt="2018-10-15T08:45:58.225" v="242" actId="478"/>
          <ac:grpSpMkLst>
            <pc:docMk/>
            <pc:sldMk cId="4136858906" sldId="324"/>
            <ac:grpSpMk id="9" creationId="{4A00A5A6-73AA-4D83-958F-2713E9B5B3F8}"/>
          </ac:grpSpMkLst>
        </pc:grpChg>
        <pc:picChg chg="add mod">
          <ac:chgData name="Dimitar Draganov" userId="e03a1b59b1783724" providerId="LiveId" clId="{44994245-3FA8-4954-9C1A-F9DA3E49CB41}" dt="2018-10-15T08:46:12.478" v="248" actId="1038"/>
          <ac:picMkLst>
            <pc:docMk/>
            <pc:sldMk cId="4136858906" sldId="324"/>
            <ac:picMk id="11" creationId="{0D279EF4-A7A8-4705-B340-17D27560E66D}"/>
          </ac:picMkLst>
        </pc:picChg>
      </pc:sldChg>
      <pc:sldChg chg="add">
        <pc:chgData name="Dimitar Draganov" userId="e03a1b59b1783724" providerId="LiveId" clId="{44994245-3FA8-4954-9C1A-F9DA3E49CB41}" dt="2018-10-15T12:12:43.273" v="446"/>
        <pc:sldMkLst>
          <pc:docMk/>
          <pc:sldMk cId="3633367981" sldId="331"/>
        </pc:sldMkLst>
      </pc:sldChg>
      <pc:sldChg chg="add">
        <pc:chgData name="Dimitar Draganov" userId="e03a1b59b1783724" providerId="LiveId" clId="{44994245-3FA8-4954-9C1A-F9DA3E49CB41}" dt="2018-10-12T12:40:33.117" v="53"/>
        <pc:sldMkLst>
          <pc:docMk/>
          <pc:sldMk cId="3696259296" sldId="334"/>
        </pc:sldMkLst>
      </pc:sldChg>
      <pc:sldChg chg="addSp modSp add">
        <pc:chgData name="Dimitar Draganov" userId="e03a1b59b1783724" providerId="LiveId" clId="{44994245-3FA8-4954-9C1A-F9DA3E49CB41}" dt="2018-10-15T08:47:20.327" v="266" actId="1035"/>
        <pc:sldMkLst>
          <pc:docMk/>
          <pc:sldMk cId="1006524940" sldId="335"/>
        </pc:sldMkLst>
        <pc:spChg chg="mod">
          <ac:chgData name="Dimitar Draganov" userId="e03a1b59b1783724" providerId="LiveId" clId="{44994245-3FA8-4954-9C1A-F9DA3E49CB41}" dt="2018-10-12T12:42:00.552" v="83" actId="20577"/>
          <ac:spMkLst>
            <pc:docMk/>
            <pc:sldMk cId="1006524940" sldId="335"/>
            <ac:spMk id="2" creationId="{00000000-0000-0000-0000-000000000000}"/>
          </ac:spMkLst>
        </pc:spChg>
        <pc:spChg chg="mod">
          <ac:chgData name="Dimitar Draganov" userId="e03a1b59b1783724" providerId="LiveId" clId="{44994245-3FA8-4954-9C1A-F9DA3E49CB41}" dt="2018-10-15T08:46:47.635" v="252" actId="1035"/>
          <ac:spMkLst>
            <pc:docMk/>
            <pc:sldMk cId="1006524940" sldId="335"/>
            <ac:spMk id="8" creationId="{B1C6CE0D-128F-4ED0-A117-69F78BDCFADD}"/>
          </ac:spMkLst>
        </pc:spChg>
        <pc:spChg chg="add mod">
          <ac:chgData name="Dimitar Draganov" userId="e03a1b59b1783724" providerId="LiveId" clId="{44994245-3FA8-4954-9C1A-F9DA3E49CB41}" dt="2018-10-15T08:47:03.423" v="255" actId="164"/>
          <ac:spMkLst>
            <pc:docMk/>
            <pc:sldMk cId="1006524940" sldId="335"/>
            <ac:spMk id="12" creationId="{A4FC1A90-E04C-4EBE-AE4C-C844F2635C42}"/>
          </ac:spMkLst>
        </pc:spChg>
        <pc:spChg chg="mod">
          <ac:chgData name="Dimitar Draganov" userId="e03a1b59b1783724" providerId="LiveId" clId="{44994245-3FA8-4954-9C1A-F9DA3E49CB41}" dt="2018-10-15T08:47:20.327" v="266" actId="1035"/>
          <ac:spMkLst>
            <pc:docMk/>
            <pc:sldMk cId="1006524940" sldId="335"/>
            <ac:spMk id="21" creationId="{4FA5A22F-8099-4994-AA73-0CBDC2FBFE3B}"/>
          </ac:spMkLst>
        </pc:spChg>
        <pc:grpChg chg="add mod">
          <ac:chgData name="Dimitar Draganov" userId="e03a1b59b1783724" providerId="LiveId" clId="{44994245-3FA8-4954-9C1A-F9DA3E49CB41}" dt="2018-10-15T08:47:06.188" v="262" actId="1038"/>
          <ac:grpSpMkLst>
            <pc:docMk/>
            <pc:sldMk cId="1006524940" sldId="335"/>
            <ac:grpSpMk id="5" creationId="{E3E2822C-D68A-4B22-A55A-2C68A84BEAE2}"/>
          </ac:grpSpMkLst>
        </pc:grpChg>
        <pc:picChg chg="mod">
          <ac:chgData name="Dimitar Draganov" userId="e03a1b59b1783724" providerId="LiveId" clId="{44994245-3FA8-4954-9C1A-F9DA3E49CB41}" dt="2018-10-15T08:47:20.327" v="266" actId="1035"/>
          <ac:picMkLst>
            <pc:docMk/>
            <pc:sldMk cId="1006524940" sldId="335"/>
            <ac:picMk id="9" creationId="{146EB50F-B6A1-4D2F-9866-D5FD4937E804}"/>
          </ac:picMkLst>
        </pc:picChg>
        <pc:picChg chg="mod">
          <ac:chgData name="Dimitar Draganov" userId="e03a1b59b1783724" providerId="LiveId" clId="{44994245-3FA8-4954-9C1A-F9DA3E49CB41}" dt="2018-10-15T08:46:47.635" v="252" actId="1035"/>
          <ac:picMkLst>
            <pc:docMk/>
            <pc:sldMk cId="1006524940" sldId="335"/>
            <ac:picMk id="10" creationId="{D2951718-1825-4106-90C1-8E8991460A92}"/>
          </ac:picMkLst>
        </pc:picChg>
        <pc:picChg chg="add mod">
          <ac:chgData name="Dimitar Draganov" userId="e03a1b59b1783724" providerId="LiveId" clId="{44994245-3FA8-4954-9C1A-F9DA3E49CB41}" dt="2018-10-15T08:47:03.423" v="255" actId="164"/>
          <ac:picMkLst>
            <pc:docMk/>
            <pc:sldMk cId="1006524940" sldId="335"/>
            <ac:picMk id="11" creationId="{28281CB5-5F99-41DC-9A13-5B6250EF640E}"/>
          </ac:picMkLst>
        </pc:picChg>
      </pc:sldChg>
      <pc:sldChg chg="addSp delSp modSp add">
        <pc:chgData name="Dimitar Draganov" userId="e03a1b59b1783724" providerId="LiveId" clId="{44994245-3FA8-4954-9C1A-F9DA3E49CB41}" dt="2018-10-18T21:55:03.382" v="1457" actId="167"/>
        <pc:sldMkLst>
          <pc:docMk/>
          <pc:sldMk cId="3039173234" sldId="352"/>
        </pc:sldMkLst>
        <pc:spChg chg="mod">
          <ac:chgData name="Dimitar Draganov" userId="e03a1b59b1783724" providerId="LiveId" clId="{44994245-3FA8-4954-9C1A-F9DA3E49CB41}" dt="2018-10-17T13:14:21.935" v="639" actId="20577"/>
          <ac:spMkLst>
            <pc:docMk/>
            <pc:sldMk cId="3039173234" sldId="352"/>
            <ac:spMk id="4" creationId="{00000000-0000-0000-0000-000000000000}"/>
          </ac:spMkLst>
        </pc:spChg>
        <pc:spChg chg="add mod">
          <ac:chgData name="Dimitar Draganov" userId="e03a1b59b1783724" providerId="LiveId" clId="{44994245-3FA8-4954-9C1A-F9DA3E49CB41}" dt="2018-10-15T12:16:41.428" v="480" actId="20577"/>
          <ac:spMkLst>
            <pc:docMk/>
            <pc:sldMk cId="3039173234" sldId="352"/>
            <ac:spMk id="11" creationId="{202ABEBB-674F-4055-A281-50A84B1999FC}"/>
          </ac:spMkLst>
        </pc:spChg>
        <pc:grpChg chg="add del mod ord">
          <ac:chgData name="Dimitar Draganov" userId="e03a1b59b1783724" providerId="LiveId" clId="{44994245-3FA8-4954-9C1A-F9DA3E49CB41}" dt="2018-10-18T21:54:54.142" v="1455" actId="478"/>
          <ac:grpSpMkLst>
            <pc:docMk/>
            <pc:sldMk cId="3039173234" sldId="352"/>
            <ac:grpSpMk id="12" creationId="{84B025AC-027D-4A10-AE78-B9637ADFA634}"/>
          </ac:grpSpMkLst>
        </pc:grpChg>
        <pc:grpChg chg="add ord">
          <ac:chgData name="Dimitar Draganov" userId="e03a1b59b1783724" providerId="LiveId" clId="{44994245-3FA8-4954-9C1A-F9DA3E49CB41}" dt="2018-10-18T21:55:03.382" v="1457" actId="167"/>
          <ac:grpSpMkLst>
            <pc:docMk/>
            <pc:sldMk cId="3039173234" sldId="352"/>
            <ac:grpSpMk id="15" creationId="{04BAD117-67EC-4F2B-A620-47FA6EFC3880}"/>
          </ac:grpSpMkLst>
        </pc:grpChg>
        <pc:picChg chg="add mod ord">
          <ac:chgData name="Dimitar Draganov" userId="e03a1b59b1783724" providerId="LiveId" clId="{44994245-3FA8-4954-9C1A-F9DA3E49CB41}" dt="2018-10-15T12:01:54.500" v="288" actId="2085"/>
          <ac:picMkLst>
            <pc:docMk/>
            <pc:sldMk cId="3039173234" sldId="352"/>
            <ac:picMk id="10" creationId="{4BCE46AD-D291-4C16-87F6-6051DDA2493D}"/>
          </ac:picMkLst>
        </pc:picChg>
      </pc:sldChg>
      <pc:sldChg chg="modSp">
        <pc:chgData name="Dimitar Draganov" userId="e03a1b59b1783724" providerId="LiveId" clId="{44994245-3FA8-4954-9C1A-F9DA3E49CB41}" dt="2018-10-17T14:02:21.143" v="1366" actId="20577"/>
        <pc:sldMkLst>
          <pc:docMk/>
          <pc:sldMk cId="3041910863" sldId="353"/>
        </pc:sldMkLst>
        <pc:spChg chg="mod">
          <ac:chgData name="Dimitar Draganov" userId="e03a1b59b1783724" providerId="LiveId" clId="{44994245-3FA8-4954-9C1A-F9DA3E49CB41}" dt="2018-10-17T14:02:21.143" v="1366" actId="20577"/>
          <ac:spMkLst>
            <pc:docMk/>
            <pc:sldMk cId="3041910863" sldId="353"/>
            <ac:spMk id="4" creationId="{00000000-0000-0000-0000-000000000000}"/>
          </ac:spMkLst>
        </pc:spChg>
      </pc:sldChg>
      <pc:sldChg chg="modSp add">
        <pc:chgData name="Dimitar Draganov" userId="e03a1b59b1783724" providerId="LiveId" clId="{44994245-3FA8-4954-9C1A-F9DA3E49CB41}" dt="2018-10-15T12:11:38.294" v="445" actId="20577"/>
        <pc:sldMkLst>
          <pc:docMk/>
          <pc:sldMk cId="2626421782" sldId="355"/>
        </pc:sldMkLst>
        <pc:spChg chg="mod">
          <ac:chgData name="Dimitar Draganov" userId="e03a1b59b1783724" providerId="LiveId" clId="{44994245-3FA8-4954-9C1A-F9DA3E49CB41}" dt="2018-10-15T12:11:38.294" v="445" actId="20577"/>
          <ac:spMkLst>
            <pc:docMk/>
            <pc:sldMk cId="2626421782" sldId="355"/>
            <ac:spMk id="2" creationId="{38CB5C05-9319-44AE-A4BE-717388E97F44}"/>
          </ac:spMkLst>
        </pc:spChg>
        <pc:spChg chg="mod">
          <ac:chgData name="Dimitar Draganov" userId="e03a1b59b1783724" providerId="LiveId" clId="{44994245-3FA8-4954-9C1A-F9DA3E49CB41}" dt="2018-10-15T12:10:41.284" v="429" actId="14100"/>
          <ac:spMkLst>
            <pc:docMk/>
            <pc:sldMk cId="2626421782" sldId="355"/>
            <ac:spMk id="6" creationId="{AFA6FB8C-8F42-473F-B7C9-F6A75017A64E}"/>
          </ac:spMkLst>
        </pc:spChg>
        <pc:spChg chg="mod">
          <ac:chgData name="Dimitar Draganov" userId="e03a1b59b1783724" providerId="LiveId" clId="{44994245-3FA8-4954-9C1A-F9DA3E49CB41}" dt="2018-10-15T12:10:50.482" v="440" actId="1037"/>
          <ac:spMkLst>
            <pc:docMk/>
            <pc:sldMk cId="2626421782" sldId="355"/>
            <ac:spMk id="7" creationId="{8C25854F-C664-4490-88A7-38355B74A2F1}"/>
          </ac:spMkLst>
        </pc:spChg>
        <pc:spChg chg="mod">
          <ac:chgData name="Dimitar Draganov" userId="e03a1b59b1783724" providerId="LiveId" clId="{44994245-3FA8-4954-9C1A-F9DA3E49CB41}" dt="2018-10-15T12:11:07.039" v="442" actId="14100"/>
          <ac:spMkLst>
            <pc:docMk/>
            <pc:sldMk cId="2626421782" sldId="355"/>
            <ac:spMk id="8" creationId="{2B7FDB25-6AE5-49C1-BFCC-4D7747E4DE1F}"/>
          </ac:spMkLst>
        </pc:spChg>
        <pc:spChg chg="mod">
          <ac:chgData name="Dimitar Draganov" userId="e03a1b59b1783724" providerId="LiveId" clId="{44994245-3FA8-4954-9C1A-F9DA3E49CB41}" dt="2018-10-15T12:09:20.131" v="390" actId="14100"/>
          <ac:spMkLst>
            <pc:docMk/>
            <pc:sldMk cId="2626421782" sldId="355"/>
            <ac:spMk id="9" creationId="{AF3A626D-8476-4AD9-8866-E37ED53C16C6}"/>
          </ac:spMkLst>
        </pc:spChg>
        <pc:spChg chg="mod">
          <ac:chgData name="Dimitar Draganov" userId="e03a1b59b1783724" providerId="LiveId" clId="{44994245-3FA8-4954-9C1A-F9DA3E49CB41}" dt="2018-10-15T12:09:53.648" v="393" actId="1076"/>
          <ac:spMkLst>
            <pc:docMk/>
            <pc:sldMk cId="2626421782" sldId="355"/>
            <ac:spMk id="10" creationId="{B5BD2FDB-C1BF-4638-AB7F-AAABAD922FEF}"/>
          </ac:spMkLst>
        </pc:spChg>
        <pc:picChg chg="mod">
          <ac:chgData name="Dimitar Draganov" userId="e03a1b59b1783724" providerId="LiveId" clId="{44994245-3FA8-4954-9C1A-F9DA3E49CB41}" dt="2018-10-15T12:09:09.721" v="387" actId="1076"/>
          <ac:picMkLst>
            <pc:docMk/>
            <pc:sldMk cId="2626421782" sldId="355"/>
            <ac:picMk id="5" creationId="{7D27910B-E1D2-4D7D-B850-978B08A2B040}"/>
          </ac:picMkLst>
        </pc:picChg>
      </pc:sldChg>
      <pc:sldChg chg="ord">
        <pc:chgData name="Dimitar Draganov" userId="e03a1b59b1783724" providerId="LiveId" clId="{44994245-3FA8-4954-9C1A-F9DA3E49CB41}" dt="2018-10-17T13:45:36.108" v="1141"/>
        <pc:sldMkLst>
          <pc:docMk/>
          <pc:sldMk cId="2189421985" sldId="356"/>
        </pc:sldMkLst>
      </pc:sldChg>
      <pc:sldChg chg="addSp delSp modSp">
        <pc:chgData name="Dimitar Draganov" userId="e03a1b59b1783724" providerId="LiveId" clId="{44994245-3FA8-4954-9C1A-F9DA3E49CB41}" dt="2018-10-17T13:39:23.253" v="1120" actId="1076"/>
        <pc:sldMkLst>
          <pc:docMk/>
          <pc:sldMk cId="2761049105" sldId="357"/>
        </pc:sldMkLst>
        <pc:spChg chg="add mod">
          <ac:chgData name="Dimitar Draganov" userId="e03a1b59b1783724" providerId="LiveId" clId="{44994245-3FA8-4954-9C1A-F9DA3E49CB41}" dt="2018-10-17T13:39:05.213" v="1117" actId="20577"/>
          <ac:spMkLst>
            <pc:docMk/>
            <pc:sldMk cId="2761049105" sldId="357"/>
            <ac:spMk id="16" creationId="{0069A92C-8931-47FD-99B7-75F7AABAAB93}"/>
          </ac:spMkLst>
        </pc:spChg>
        <pc:spChg chg="del mod">
          <ac:chgData name="Dimitar Draganov" userId="e03a1b59b1783724" providerId="LiveId" clId="{44994245-3FA8-4954-9C1A-F9DA3E49CB41}" dt="2018-10-17T13:38:02.266" v="1107" actId="478"/>
          <ac:spMkLst>
            <pc:docMk/>
            <pc:sldMk cId="2761049105" sldId="357"/>
            <ac:spMk id="41" creationId="{93CA3412-64FE-46AF-9A3F-6FE8F40FA8AE}"/>
          </ac:spMkLst>
        </pc:spChg>
        <pc:spChg chg="mod">
          <ac:chgData name="Dimitar Draganov" userId="e03a1b59b1783724" providerId="LiveId" clId="{44994245-3FA8-4954-9C1A-F9DA3E49CB41}" dt="2018-10-17T13:39:23.253" v="1120" actId="1076"/>
          <ac:spMkLst>
            <pc:docMk/>
            <pc:sldMk cId="2761049105" sldId="357"/>
            <ac:spMk id="43" creationId="{349766A1-7B69-4D60-ABD0-064AABE3A227}"/>
          </ac:spMkLst>
        </pc:spChg>
      </pc:sldChg>
      <pc:sldChg chg="addSp delSp modSp">
        <pc:chgData name="Dimitar Draganov" userId="e03a1b59b1783724" providerId="LiveId" clId="{44994245-3FA8-4954-9C1A-F9DA3E49CB41}" dt="2018-10-17T13:40:29.465" v="1130"/>
        <pc:sldMkLst>
          <pc:docMk/>
          <pc:sldMk cId="2427684056" sldId="359"/>
        </pc:sldMkLst>
        <pc:spChg chg="add mod">
          <ac:chgData name="Dimitar Draganov" userId="e03a1b59b1783724" providerId="LiveId" clId="{44994245-3FA8-4954-9C1A-F9DA3E49CB41}" dt="2018-10-17T13:40:06.755" v="1128" actId="20577"/>
          <ac:spMkLst>
            <pc:docMk/>
            <pc:sldMk cId="2427684056" sldId="359"/>
            <ac:spMk id="46" creationId="{01593AD3-5E66-412D-A86B-7EC7816E0138}"/>
          </ac:spMkLst>
        </pc:spChg>
        <pc:spChg chg="del">
          <ac:chgData name="Dimitar Draganov" userId="e03a1b59b1783724" providerId="LiveId" clId="{44994245-3FA8-4954-9C1A-F9DA3E49CB41}" dt="2018-10-17T13:40:29.197" v="1129" actId="478"/>
          <ac:spMkLst>
            <pc:docMk/>
            <pc:sldMk cId="2427684056" sldId="359"/>
            <ac:spMk id="47" creationId="{CD14B421-8476-4DA2-AF54-04B2079F48FF}"/>
          </ac:spMkLst>
        </pc:spChg>
        <pc:spChg chg="add">
          <ac:chgData name="Dimitar Draganov" userId="e03a1b59b1783724" providerId="LiveId" clId="{44994245-3FA8-4954-9C1A-F9DA3E49CB41}" dt="2018-10-17T13:40:29.465" v="1130"/>
          <ac:spMkLst>
            <pc:docMk/>
            <pc:sldMk cId="2427684056" sldId="359"/>
            <ac:spMk id="48" creationId="{7580F22B-4B0A-4BB5-A91F-BAC1C6D8C584}"/>
          </ac:spMkLst>
        </pc:spChg>
        <pc:spChg chg="del mod">
          <ac:chgData name="Dimitar Draganov" userId="e03a1b59b1783724" providerId="LiveId" clId="{44994245-3FA8-4954-9C1A-F9DA3E49CB41}" dt="2018-10-17T13:39:54.922" v="1125" actId="478"/>
          <ac:spMkLst>
            <pc:docMk/>
            <pc:sldMk cId="2427684056" sldId="359"/>
            <ac:spMk id="49" creationId="{A0326A70-34E9-4F60-A293-C6F1C75B5784}"/>
          </ac:spMkLst>
        </pc:spChg>
      </pc:sldChg>
      <pc:sldChg chg="modSp">
        <pc:chgData name="Dimitar Draganov" userId="e03a1b59b1783724" providerId="LiveId" clId="{44994245-3FA8-4954-9C1A-F9DA3E49CB41}" dt="2018-10-17T14:05:29.919" v="1373" actId="14100"/>
        <pc:sldMkLst>
          <pc:docMk/>
          <pc:sldMk cId="2286127229" sldId="363"/>
        </pc:sldMkLst>
        <pc:spChg chg="mod">
          <ac:chgData name="Dimitar Draganov" userId="e03a1b59b1783724" providerId="LiveId" clId="{44994245-3FA8-4954-9C1A-F9DA3E49CB41}" dt="2018-10-17T14:05:08.349" v="1370" actId="20577"/>
          <ac:spMkLst>
            <pc:docMk/>
            <pc:sldMk cId="2286127229" sldId="363"/>
            <ac:spMk id="8" creationId="{047F3C6E-7A67-4031-9E16-69B36EA2B040}"/>
          </ac:spMkLst>
        </pc:spChg>
        <pc:spChg chg="mod">
          <ac:chgData name="Dimitar Draganov" userId="e03a1b59b1783724" providerId="LiveId" clId="{44994245-3FA8-4954-9C1A-F9DA3E49CB41}" dt="2018-10-17T13:44:24.571" v="1136" actId="14100"/>
          <ac:spMkLst>
            <pc:docMk/>
            <pc:sldMk cId="2286127229" sldId="363"/>
            <ac:spMk id="15" creationId="{4789E32F-D965-4A7D-A1D6-2834BA1C3ADF}"/>
          </ac:spMkLst>
        </pc:spChg>
        <pc:spChg chg="mod">
          <ac:chgData name="Dimitar Draganov" userId="e03a1b59b1783724" providerId="LiveId" clId="{44994245-3FA8-4954-9C1A-F9DA3E49CB41}" dt="2018-10-17T13:44:43.515" v="1139" actId="1076"/>
          <ac:spMkLst>
            <pc:docMk/>
            <pc:sldMk cId="2286127229" sldId="363"/>
            <ac:spMk id="29" creationId="{EF660699-65A3-4BBA-9BFE-8AFEEC73F46D}"/>
          </ac:spMkLst>
        </pc:spChg>
        <pc:spChg chg="mod">
          <ac:chgData name="Dimitar Draganov" userId="e03a1b59b1783724" providerId="LiveId" clId="{44994245-3FA8-4954-9C1A-F9DA3E49CB41}" dt="2018-10-17T14:05:29.919" v="1373" actId="14100"/>
          <ac:spMkLst>
            <pc:docMk/>
            <pc:sldMk cId="2286127229" sldId="363"/>
            <ac:spMk id="34" creationId="{7F42F411-C22D-4FE5-96F1-5BDD6DD54EF9}"/>
          </ac:spMkLst>
        </pc:spChg>
        <pc:picChg chg="mod">
          <ac:chgData name="Dimitar Draganov" userId="e03a1b59b1783724" providerId="LiveId" clId="{44994245-3FA8-4954-9C1A-F9DA3E49CB41}" dt="2018-10-17T13:44:40.703" v="1138" actId="1076"/>
          <ac:picMkLst>
            <pc:docMk/>
            <pc:sldMk cId="2286127229" sldId="363"/>
            <ac:picMk id="4" creationId="{1B01F6AB-77A5-455F-8424-815B9F23AB34}"/>
          </ac:picMkLst>
        </pc:picChg>
        <pc:picChg chg="mod">
          <ac:chgData name="Dimitar Draganov" userId="e03a1b59b1783724" providerId="LiveId" clId="{44994245-3FA8-4954-9C1A-F9DA3E49CB41}" dt="2018-10-17T13:43:56.490" v="1133" actId="1076"/>
          <ac:picMkLst>
            <pc:docMk/>
            <pc:sldMk cId="2286127229" sldId="363"/>
            <ac:picMk id="6" creationId="{BD53CE2E-FF1C-4810-91FB-AF6FFD0D7AE8}"/>
          </ac:picMkLst>
        </pc:picChg>
        <pc:picChg chg="mod">
          <ac:chgData name="Dimitar Draganov" userId="e03a1b59b1783724" providerId="LiveId" clId="{44994245-3FA8-4954-9C1A-F9DA3E49CB41}" dt="2018-10-17T13:44:54.046" v="1140" actId="14100"/>
          <ac:picMkLst>
            <pc:docMk/>
            <pc:sldMk cId="2286127229" sldId="363"/>
            <ac:picMk id="20" creationId="{CD0AC32A-B7E2-4889-8AAB-C30E009FAC7E}"/>
          </ac:picMkLst>
        </pc:picChg>
        <pc:picChg chg="mod">
          <ac:chgData name="Dimitar Draganov" userId="e03a1b59b1783724" providerId="LiveId" clId="{44994245-3FA8-4954-9C1A-F9DA3E49CB41}" dt="2018-10-17T13:44:54.046" v="1140" actId="14100"/>
          <ac:picMkLst>
            <pc:docMk/>
            <pc:sldMk cId="2286127229" sldId="363"/>
            <ac:picMk id="36" creationId="{164CD4E6-43FD-4CAF-9766-1B16712D3BC2}"/>
          </ac:picMkLst>
        </pc:picChg>
        <pc:picChg chg="mod">
          <ac:chgData name="Dimitar Draganov" userId="e03a1b59b1783724" providerId="LiveId" clId="{44994245-3FA8-4954-9C1A-F9DA3E49CB41}" dt="2018-10-17T13:44:54.046" v="1140" actId="14100"/>
          <ac:picMkLst>
            <pc:docMk/>
            <pc:sldMk cId="2286127229" sldId="363"/>
            <ac:picMk id="38" creationId="{9144C8F5-A404-4FFE-8C1F-9C10456F26F3}"/>
          </ac:picMkLst>
        </pc:picChg>
      </pc:sldChg>
      <pc:sldChg chg="addSp modSp add modAnim">
        <pc:chgData name="Dimitar Draganov" userId="e03a1b59b1783724" providerId="LiveId" clId="{44994245-3FA8-4954-9C1A-F9DA3E49CB41}" dt="2018-10-17T14:06:17.264" v="1374" actId="20577"/>
        <pc:sldMkLst>
          <pc:docMk/>
          <pc:sldMk cId="3621510704" sldId="364"/>
        </pc:sldMkLst>
        <pc:spChg chg="mod">
          <ac:chgData name="Dimitar Draganov" userId="e03a1b59b1783724" providerId="LiveId" clId="{44994245-3FA8-4954-9C1A-F9DA3E49CB41}" dt="2018-10-17T13:50:00.616" v="1172" actId="20577"/>
          <ac:spMkLst>
            <pc:docMk/>
            <pc:sldMk cId="3621510704" sldId="364"/>
            <ac:spMk id="2" creationId="{804C8433-A59A-4873-9943-E63C3B911E66}"/>
          </ac:spMkLst>
        </pc:spChg>
        <pc:spChg chg="add mod">
          <ac:chgData name="Dimitar Draganov" userId="e03a1b59b1783724" providerId="LiveId" clId="{44994245-3FA8-4954-9C1A-F9DA3E49CB41}" dt="2018-10-17T13:59:09.169" v="1357" actId="20577"/>
          <ac:spMkLst>
            <pc:docMk/>
            <pc:sldMk cId="3621510704" sldId="364"/>
            <ac:spMk id="6" creationId="{E3EB7675-4801-44F2-A5C0-5D75AC03407A}"/>
          </ac:spMkLst>
        </pc:spChg>
        <pc:spChg chg="add mod">
          <ac:chgData name="Dimitar Draganov" userId="e03a1b59b1783724" providerId="LiveId" clId="{44994245-3FA8-4954-9C1A-F9DA3E49CB41}" dt="2018-10-17T13:58:17.695" v="1354" actId="1076"/>
          <ac:spMkLst>
            <pc:docMk/>
            <pc:sldMk cId="3621510704" sldId="364"/>
            <ac:spMk id="7" creationId="{F9D53CA0-C766-427C-AE68-2AD8D072A723}"/>
          </ac:spMkLst>
        </pc:spChg>
        <pc:spChg chg="add mod">
          <ac:chgData name="Dimitar Draganov" userId="e03a1b59b1783724" providerId="LiveId" clId="{44994245-3FA8-4954-9C1A-F9DA3E49CB41}" dt="2018-10-17T14:06:17.264" v="1374" actId="20577"/>
          <ac:spMkLst>
            <pc:docMk/>
            <pc:sldMk cId="3621510704" sldId="364"/>
            <ac:spMk id="8" creationId="{1FB401A7-EA1C-4856-B3E1-58D83C3790BF}"/>
          </ac:spMkLst>
        </pc:spChg>
        <pc:picChg chg="add mod">
          <ac:chgData name="Dimitar Draganov" userId="e03a1b59b1783724" providerId="LiveId" clId="{44994245-3FA8-4954-9C1A-F9DA3E49CB41}" dt="2018-10-17T13:59:23.305" v="1358" actId="1076"/>
          <ac:picMkLst>
            <pc:docMk/>
            <pc:sldMk cId="3621510704" sldId="364"/>
            <ac:picMk id="5" creationId="{DBEA78CE-A894-40E3-BBF8-EAC9069DC43A}"/>
          </ac:picMkLst>
        </pc:picChg>
      </pc:sldChg>
    </pc:docChg>
  </pc:docChgLst>
  <pc:docChgLst>
    <pc:chgData name="Dimitar Draganov" userId="e03a1b59b1783724" providerId="LiveId" clId="{665E3B36-043D-45FB-A052-7474B5DF9E05}"/>
    <pc:docChg chg="addSld modSld">
      <pc:chgData name="Dimitar Draganov" userId="e03a1b59b1783724" providerId="LiveId" clId="{665E3B36-043D-45FB-A052-7474B5DF9E05}" dt="2018-11-13T01:09:18.923" v="0"/>
      <pc:docMkLst>
        <pc:docMk/>
      </pc:docMkLst>
      <pc:sldChg chg="add">
        <pc:chgData name="Dimitar Draganov" userId="e03a1b59b1783724" providerId="LiveId" clId="{665E3B36-043D-45FB-A052-7474B5DF9E05}" dt="2018-11-13T01:09:18.923" v="0"/>
        <pc:sldMkLst>
          <pc:docMk/>
          <pc:sldMk cId="2227472070" sldId="336"/>
        </pc:sldMkLst>
      </pc:sldChg>
    </pc:docChg>
  </pc:docChgLst>
  <pc:docChgLst>
    <pc:chgData name="sidoine kakeuh fosso" userId="e96d2d5f971dd5a5" providerId="Windows Live" clId="Web-{C921A9F7-31A5-4777-955C-850B3896A17F}"/>
    <pc:docChg chg="addSld delSld modSld sldOrd">
      <pc:chgData name="sidoine kakeuh fosso" userId="e96d2d5f971dd5a5" providerId="Windows Live" clId="Web-{C921A9F7-31A5-4777-955C-850B3896A17F}" dt="2018-10-17T08:41:03.587" v="239" actId="1076"/>
      <pc:docMkLst>
        <pc:docMk/>
      </pc:docMkLst>
      <pc:sldChg chg="modSp">
        <pc:chgData name="sidoine kakeuh fosso" userId="e96d2d5f971dd5a5" providerId="Windows Live" clId="Web-{C921A9F7-31A5-4777-955C-850B3896A17F}" dt="2018-10-17T08:12:04.870" v="104" actId="20577"/>
        <pc:sldMkLst>
          <pc:docMk/>
          <pc:sldMk cId="431291757" sldId="259"/>
        </pc:sldMkLst>
        <pc:spChg chg="mod">
          <ac:chgData name="sidoine kakeuh fosso" userId="e96d2d5f971dd5a5" providerId="Windows Live" clId="Web-{C921A9F7-31A5-4777-955C-850B3896A17F}" dt="2018-10-17T08:12:04.870" v="104" actId="20577"/>
          <ac:spMkLst>
            <pc:docMk/>
            <pc:sldMk cId="431291757" sldId="259"/>
            <ac:spMk id="2" creationId="{E4AA2C81-C408-4389-94AE-409AA7FAE17C}"/>
          </ac:spMkLst>
        </pc:spChg>
      </pc:sldChg>
      <pc:sldChg chg="ord">
        <pc:chgData name="sidoine kakeuh fosso" userId="e96d2d5f971dd5a5" providerId="Windows Live" clId="Web-{C921A9F7-31A5-4777-955C-850B3896A17F}" dt="2018-10-17T08:04:50.802" v="69"/>
        <pc:sldMkLst>
          <pc:docMk/>
          <pc:sldMk cId="3041910863" sldId="353"/>
        </pc:sldMkLst>
      </pc:sldChg>
      <pc:sldChg chg="ord">
        <pc:chgData name="sidoine kakeuh fosso" userId="e96d2d5f971dd5a5" providerId="Windows Live" clId="Web-{C921A9F7-31A5-4777-955C-850B3896A17F}" dt="2018-10-17T08:04:17.660" v="68"/>
        <pc:sldMkLst>
          <pc:docMk/>
          <pc:sldMk cId="4049269154" sldId="354"/>
        </pc:sldMkLst>
      </pc:sldChg>
      <pc:sldChg chg="modSp">
        <pc:chgData name="sidoine kakeuh fosso" userId="e96d2d5f971dd5a5" providerId="Windows Live" clId="Web-{C921A9F7-31A5-4777-955C-850B3896A17F}" dt="2018-10-17T08:13:28.013" v="105" actId="14100"/>
        <pc:sldMkLst>
          <pc:docMk/>
          <pc:sldMk cId="2626421782" sldId="355"/>
        </pc:sldMkLst>
        <pc:spChg chg="mod">
          <ac:chgData name="sidoine kakeuh fosso" userId="e96d2d5f971dd5a5" providerId="Windows Live" clId="Web-{C921A9F7-31A5-4777-955C-850B3896A17F}" dt="2018-10-17T08:11:50.165" v="102" actId="20577"/>
          <ac:spMkLst>
            <pc:docMk/>
            <pc:sldMk cId="2626421782" sldId="355"/>
            <ac:spMk id="2" creationId="{38CB5C05-9319-44AE-A4BE-717388E97F44}"/>
          </ac:spMkLst>
        </pc:spChg>
        <pc:picChg chg="mod">
          <ac:chgData name="sidoine kakeuh fosso" userId="e96d2d5f971dd5a5" providerId="Windows Live" clId="Web-{C921A9F7-31A5-4777-955C-850B3896A17F}" dt="2018-10-17T08:13:28.013" v="105" actId="14100"/>
          <ac:picMkLst>
            <pc:docMk/>
            <pc:sldMk cId="2626421782" sldId="355"/>
            <ac:picMk id="5" creationId="{7D27910B-E1D2-4D7D-B850-978B08A2B040}"/>
          </ac:picMkLst>
        </pc:picChg>
      </pc:sldChg>
      <pc:sldChg chg="modSp">
        <pc:chgData name="sidoine kakeuh fosso" userId="e96d2d5f971dd5a5" providerId="Windows Live" clId="Web-{C921A9F7-31A5-4777-955C-850B3896A17F}" dt="2018-10-17T08:08:12.905" v="78" actId="20577"/>
        <pc:sldMkLst>
          <pc:docMk/>
          <pc:sldMk cId="2189421985" sldId="356"/>
        </pc:sldMkLst>
        <pc:spChg chg="mod">
          <ac:chgData name="sidoine kakeuh fosso" userId="e96d2d5f971dd5a5" providerId="Windows Live" clId="Web-{C921A9F7-31A5-4777-955C-850B3896A17F}" dt="2018-10-17T08:08:12.905" v="78" actId="20577"/>
          <ac:spMkLst>
            <pc:docMk/>
            <pc:sldMk cId="2189421985" sldId="356"/>
            <ac:spMk id="4" creationId="{00000000-0000-0000-0000-000000000000}"/>
          </ac:spMkLst>
        </pc:spChg>
      </pc:sldChg>
      <pc:sldChg chg="addSp modSp">
        <pc:chgData name="sidoine kakeuh fosso" userId="e96d2d5f971dd5a5" providerId="Windows Live" clId="Web-{C921A9F7-31A5-4777-955C-850B3896A17F}" dt="2018-10-17T08:02:39.562" v="64" actId="20577"/>
        <pc:sldMkLst>
          <pc:docMk/>
          <pc:sldMk cId="2761049105" sldId="357"/>
        </pc:sldMkLst>
        <pc:spChg chg="add mod">
          <ac:chgData name="sidoine kakeuh fosso" userId="e96d2d5f971dd5a5" providerId="Windows Live" clId="Web-{C921A9F7-31A5-4777-955C-850B3896A17F}" dt="2018-10-17T08:02:39.562" v="64" actId="20577"/>
          <ac:spMkLst>
            <pc:docMk/>
            <pc:sldMk cId="2761049105" sldId="357"/>
            <ac:spMk id="4" creationId="{424B5A70-C61A-47CC-B346-3B97705F1911}"/>
          </ac:spMkLst>
        </pc:spChg>
        <pc:spChg chg="mod">
          <ac:chgData name="sidoine kakeuh fosso" userId="e96d2d5f971dd5a5" providerId="Windows Live" clId="Web-{C921A9F7-31A5-4777-955C-850B3896A17F}" dt="2018-10-17T08:00:01.461" v="2" actId="20577"/>
          <ac:spMkLst>
            <pc:docMk/>
            <pc:sldMk cId="2761049105" sldId="357"/>
            <ac:spMk id="29" creationId="{BBE997AB-1173-451B-9D7B-C5AC8FDB300B}"/>
          </ac:spMkLst>
        </pc:spChg>
        <pc:spChg chg="mod">
          <ac:chgData name="sidoine kakeuh fosso" userId="e96d2d5f971dd5a5" providerId="Windows Live" clId="Web-{C921A9F7-31A5-4777-955C-850B3896A17F}" dt="2018-10-17T08:00:10.837" v="11" actId="20577"/>
          <ac:spMkLst>
            <pc:docMk/>
            <pc:sldMk cId="2761049105" sldId="357"/>
            <ac:spMk id="30" creationId="{9A736BAE-DBE3-4005-855A-AE2E63DD5A9D}"/>
          </ac:spMkLst>
        </pc:spChg>
        <pc:spChg chg="mod">
          <ac:chgData name="sidoine kakeuh fosso" userId="e96d2d5f971dd5a5" providerId="Windows Live" clId="Web-{C921A9F7-31A5-4777-955C-850B3896A17F}" dt="2018-10-17T08:00:17.556" v="19" actId="20577"/>
          <ac:spMkLst>
            <pc:docMk/>
            <pc:sldMk cId="2761049105" sldId="357"/>
            <ac:spMk id="31" creationId="{0CB703F1-F430-4CA3-A013-0B8AC993D7B8}"/>
          </ac:spMkLst>
        </pc:spChg>
        <pc:spChg chg="mod">
          <ac:chgData name="sidoine kakeuh fosso" userId="e96d2d5f971dd5a5" providerId="Windows Live" clId="Web-{C921A9F7-31A5-4777-955C-850B3896A17F}" dt="2018-10-17T08:01:03.620" v="27" actId="20577"/>
          <ac:spMkLst>
            <pc:docMk/>
            <pc:sldMk cId="2761049105" sldId="357"/>
            <ac:spMk id="32" creationId="{81ECCAF7-468D-401F-91A6-D5CE419A953D}"/>
          </ac:spMkLst>
        </pc:spChg>
      </pc:sldChg>
      <pc:sldChg chg="addSp modSp">
        <pc:chgData name="sidoine kakeuh fosso" userId="e96d2d5f971dd5a5" providerId="Windows Live" clId="Web-{C921A9F7-31A5-4777-955C-850B3896A17F}" dt="2018-10-17T08:03:15.798" v="67" actId="1076"/>
        <pc:sldMkLst>
          <pc:docMk/>
          <pc:sldMk cId="2427684056" sldId="359"/>
        </pc:sldMkLst>
        <pc:spChg chg="add mod">
          <ac:chgData name="sidoine kakeuh fosso" userId="e96d2d5f971dd5a5" providerId="Windows Live" clId="Web-{C921A9F7-31A5-4777-955C-850B3896A17F}" dt="2018-10-17T08:03:15.798" v="67" actId="1076"/>
          <ac:spMkLst>
            <pc:docMk/>
            <pc:sldMk cId="2427684056" sldId="359"/>
            <ac:spMk id="7" creationId="{FA519083-DAFD-4264-8C15-9D357D57D230}"/>
          </ac:spMkLst>
        </pc:spChg>
      </pc:sldChg>
      <pc:sldChg chg="addSp delSp modSp add replId">
        <pc:chgData name="sidoine kakeuh fosso" userId="e96d2d5f971dd5a5" providerId="Windows Live" clId="Web-{C921A9F7-31A5-4777-955C-850B3896A17F}" dt="2018-10-17T08:41:03.587" v="239" actId="1076"/>
        <pc:sldMkLst>
          <pc:docMk/>
          <pc:sldMk cId="2286127229" sldId="363"/>
        </pc:sldMkLst>
        <pc:spChg chg="add mod">
          <ac:chgData name="sidoine kakeuh fosso" userId="e96d2d5f971dd5a5" providerId="Windows Live" clId="Web-{C921A9F7-31A5-4777-955C-850B3896A17F}" dt="2018-10-17T08:40:41.180" v="234" actId="1076"/>
          <ac:spMkLst>
            <pc:docMk/>
            <pc:sldMk cId="2286127229" sldId="363"/>
            <ac:spMk id="8" creationId="{047F3C6E-7A67-4031-9E16-69B36EA2B040}"/>
          </ac:spMkLst>
        </pc:spChg>
        <pc:spChg chg="add mod">
          <ac:chgData name="sidoine kakeuh fosso" userId="e96d2d5f971dd5a5" providerId="Windows Live" clId="Web-{C921A9F7-31A5-4777-955C-850B3896A17F}" dt="2018-10-17T08:41:03.587" v="239" actId="1076"/>
          <ac:spMkLst>
            <pc:docMk/>
            <pc:sldMk cId="2286127229" sldId="363"/>
            <ac:spMk id="15" creationId="{4789E32F-D965-4A7D-A1D6-2834BA1C3ADF}"/>
          </ac:spMkLst>
        </pc:spChg>
        <pc:spChg chg="add mod">
          <ac:chgData name="sidoine kakeuh fosso" userId="e96d2d5f971dd5a5" providerId="Windows Live" clId="Web-{C921A9F7-31A5-4777-955C-850B3896A17F}" dt="2018-10-17T08:32:49.471" v="218" actId="1076"/>
          <ac:spMkLst>
            <pc:docMk/>
            <pc:sldMk cId="2286127229" sldId="363"/>
            <ac:spMk id="28" creationId="{EFACD802-E091-4B27-9FF7-463B601BF209}"/>
          </ac:spMkLst>
        </pc:spChg>
        <pc:spChg chg="add mod">
          <ac:chgData name="sidoine kakeuh fosso" userId="e96d2d5f971dd5a5" providerId="Windows Live" clId="Web-{C921A9F7-31A5-4777-955C-850B3896A17F}" dt="2018-10-17T08:40:45.836" v="235" actId="14100"/>
          <ac:spMkLst>
            <pc:docMk/>
            <pc:sldMk cId="2286127229" sldId="363"/>
            <ac:spMk id="29" creationId="{EF660699-65A3-4BBA-9BFE-8AFEEC73F46D}"/>
          </ac:spMkLst>
        </pc:spChg>
        <pc:spChg chg="mod">
          <ac:chgData name="sidoine kakeuh fosso" userId="e96d2d5f971dd5a5" providerId="Windows Live" clId="Web-{C921A9F7-31A5-4777-955C-850B3896A17F}" dt="2018-10-17T08:39:30.927" v="220" actId="1076"/>
          <ac:spMkLst>
            <pc:docMk/>
            <pc:sldMk cId="2286127229" sldId="363"/>
            <ac:spMk id="34" creationId="{7F42F411-C22D-4FE5-96F1-5BDD6DD54EF9}"/>
          </ac:spMkLst>
        </pc:spChg>
        <pc:spChg chg="del mod">
          <ac:chgData name="sidoine kakeuh fosso" userId="e96d2d5f971dd5a5" providerId="Windows Live" clId="Web-{C921A9F7-31A5-4777-955C-850B3896A17F}" dt="2018-10-17T08:40:18.554" v="224"/>
          <ac:spMkLst>
            <pc:docMk/>
            <pc:sldMk cId="2286127229" sldId="363"/>
            <ac:spMk id="40" creationId="{E54313A5-E8DC-4201-8247-0843EEA3705F}"/>
          </ac:spMkLst>
        </pc:spChg>
        <pc:spChg chg="del mod">
          <ac:chgData name="sidoine kakeuh fosso" userId="e96d2d5f971dd5a5" providerId="Windows Live" clId="Web-{C921A9F7-31A5-4777-955C-850B3896A17F}" dt="2018-10-17T08:32:05.235" v="210"/>
          <ac:spMkLst>
            <pc:docMk/>
            <pc:sldMk cId="2286127229" sldId="363"/>
            <ac:spMk id="41" creationId="{A6D973F7-490D-4B18-936A-C84FEE299BDF}"/>
          </ac:spMkLst>
        </pc:spChg>
        <pc:spChg chg="mod">
          <ac:chgData name="sidoine kakeuh fosso" userId="e96d2d5f971dd5a5" providerId="Windows Live" clId="Web-{C921A9F7-31A5-4777-955C-850B3896A17F}" dt="2018-10-17T08:40:41.164" v="233" actId="1076"/>
          <ac:spMkLst>
            <pc:docMk/>
            <pc:sldMk cId="2286127229" sldId="363"/>
            <ac:spMk id="46" creationId="{B4BB5E1C-6CF7-4436-9951-95F745DFFB27}"/>
          </ac:spMkLst>
        </pc:spChg>
        <pc:picChg chg="add mod">
          <ac:chgData name="sidoine kakeuh fosso" userId="e96d2d5f971dd5a5" providerId="Windows Live" clId="Web-{C921A9F7-31A5-4777-955C-850B3896A17F}" dt="2018-10-17T08:30:47.700" v="198" actId="1076"/>
          <ac:picMkLst>
            <pc:docMk/>
            <pc:sldMk cId="2286127229" sldId="363"/>
            <ac:picMk id="6" creationId="{BD53CE2E-FF1C-4810-91FB-AF6FFD0D7AE8}"/>
          </ac:picMkLst>
        </pc:picChg>
        <pc:picChg chg="mod">
          <ac:chgData name="sidoine kakeuh fosso" userId="e96d2d5f971dd5a5" providerId="Windows Live" clId="Web-{C921A9F7-31A5-4777-955C-850B3896A17F}" dt="2018-10-17T08:40:41.102" v="230" actId="1076"/>
          <ac:picMkLst>
            <pc:docMk/>
            <pc:sldMk cId="2286127229" sldId="363"/>
            <ac:picMk id="20" creationId="{CD0AC32A-B7E2-4889-8AAB-C30E009FAC7E}"/>
          </ac:picMkLst>
        </pc:picChg>
        <pc:picChg chg="mod">
          <ac:chgData name="sidoine kakeuh fosso" userId="e96d2d5f971dd5a5" providerId="Windows Live" clId="Web-{C921A9F7-31A5-4777-955C-850B3896A17F}" dt="2018-10-17T08:40:41.117" v="231" actId="1076"/>
          <ac:picMkLst>
            <pc:docMk/>
            <pc:sldMk cId="2286127229" sldId="363"/>
            <ac:picMk id="36" creationId="{164CD4E6-43FD-4CAF-9766-1B16712D3BC2}"/>
          </ac:picMkLst>
        </pc:picChg>
        <pc:picChg chg="mod">
          <ac:chgData name="sidoine kakeuh fosso" userId="e96d2d5f971dd5a5" providerId="Windows Live" clId="Web-{C921A9F7-31A5-4777-955C-850B3896A17F}" dt="2018-10-17T08:40:41.149" v="232" actId="1076"/>
          <ac:picMkLst>
            <pc:docMk/>
            <pc:sldMk cId="2286127229" sldId="363"/>
            <ac:picMk id="38" creationId="{9144C8F5-A404-4FFE-8C1F-9C10456F26F3}"/>
          </ac:picMkLst>
        </pc:picChg>
      </pc:sldChg>
    </pc:docChg>
  </pc:docChgLst>
  <pc:docChgLst>
    <pc:chgData name="sidoine kakeuh fosso" userId="e96d2d5f971dd5a5" providerId="Windows Live" clId="Web-{ACA4FF10-86FF-420A-92B0-82F445D84536}"/>
    <pc:docChg chg="addSld delSld modSld">
      <pc:chgData name="sidoine kakeuh fosso" userId="e96d2d5f971dd5a5" providerId="Windows Live" clId="Web-{ACA4FF10-86FF-420A-92B0-82F445D84536}" dt="2018-10-17T07:47:19.592" v="1124"/>
      <pc:docMkLst>
        <pc:docMk/>
      </pc:docMkLst>
      <pc:sldChg chg="addSp delSp modSp">
        <pc:chgData name="sidoine kakeuh fosso" userId="e96d2d5f971dd5a5" providerId="Windows Live" clId="Web-{ACA4FF10-86FF-420A-92B0-82F445D84536}" dt="2018-10-16T11:19:51.283" v="1123" actId="20577"/>
        <pc:sldMkLst>
          <pc:docMk/>
          <pc:sldMk cId="3041910863" sldId="353"/>
        </pc:sldMkLst>
        <pc:spChg chg="mod">
          <ac:chgData name="sidoine kakeuh fosso" userId="e96d2d5f971dd5a5" providerId="Windows Live" clId="Web-{ACA4FF10-86FF-420A-92B0-82F445D84536}" dt="2018-10-16T09:12:36.147" v="348" actId="20577"/>
          <ac:spMkLst>
            <pc:docMk/>
            <pc:sldMk cId="3041910863" sldId="353"/>
            <ac:spMk id="3" creationId="{00000000-0000-0000-0000-000000000000}"/>
          </ac:spMkLst>
        </pc:spChg>
        <pc:spChg chg="mod">
          <ac:chgData name="sidoine kakeuh fosso" userId="e96d2d5f971dd5a5" providerId="Windows Live" clId="Web-{ACA4FF10-86FF-420A-92B0-82F445D84536}" dt="2018-10-16T11:19:51.283" v="1123" actId="20577"/>
          <ac:spMkLst>
            <pc:docMk/>
            <pc:sldMk cId="3041910863" sldId="353"/>
            <ac:spMk id="4" creationId="{00000000-0000-0000-0000-000000000000}"/>
          </ac:spMkLst>
        </pc:spChg>
        <pc:spChg chg="add del mod">
          <ac:chgData name="sidoine kakeuh fosso" userId="e96d2d5f971dd5a5" providerId="Windows Live" clId="Web-{ACA4FF10-86FF-420A-92B0-82F445D84536}" dt="2018-10-16T10:25:14.200" v="700"/>
          <ac:spMkLst>
            <pc:docMk/>
            <pc:sldMk cId="3041910863" sldId="353"/>
            <ac:spMk id="6" creationId="{2883BD58-2FAA-4034-AA38-D1475BBB7DE4}"/>
          </ac:spMkLst>
        </pc:spChg>
        <pc:spChg chg="add del mod">
          <ac:chgData name="sidoine kakeuh fosso" userId="e96d2d5f971dd5a5" providerId="Windows Live" clId="Web-{ACA4FF10-86FF-420A-92B0-82F445D84536}" dt="2018-10-16T10:25:23.294" v="701"/>
          <ac:spMkLst>
            <pc:docMk/>
            <pc:sldMk cId="3041910863" sldId="353"/>
            <ac:spMk id="7" creationId="{DEFC4A50-D48A-42A4-87FC-FF4B5521CC3D}"/>
          </ac:spMkLst>
        </pc:spChg>
        <pc:grpChg chg="add del mod">
          <ac:chgData name="sidoine kakeuh fosso" userId="e96d2d5f971dd5a5" providerId="Windows Live" clId="Web-{ACA4FF10-86FF-420A-92B0-82F445D84536}" dt="2018-10-16T10:25:11.560" v="698"/>
          <ac:grpSpMkLst>
            <pc:docMk/>
            <pc:sldMk cId="3041910863" sldId="353"/>
            <ac:grpSpMk id="14" creationId="{57722CE4-239E-4663-AAE3-F6DC14F5F2A8}"/>
          </ac:grpSpMkLst>
        </pc:grpChg>
        <pc:picChg chg="add del mod">
          <ac:chgData name="sidoine kakeuh fosso" userId="e96d2d5f971dd5a5" providerId="Windows Live" clId="Web-{ACA4FF10-86FF-420A-92B0-82F445D84536}" dt="2018-10-16T10:25:12.753" v="699"/>
          <ac:picMkLst>
            <pc:docMk/>
            <pc:sldMk cId="3041910863" sldId="353"/>
            <ac:picMk id="15" creationId="{D6198E2E-8E23-4C73-9FB8-C1FFB3B79DBD}"/>
          </ac:picMkLst>
        </pc:picChg>
      </pc:sldChg>
      <pc:sldChg chg="modSp add replId">
        <pc:chgData name="sidoine kakeuh fosso" userId="e96d2d5f971dd5a5" providerId="Windows Live" clId="Web-{ACA4FF10-86FF-420A-92B0-82F445D84536}" dt="2018-10-16T11:07:43.340" v="939" actId="20577"/>
        <pc:sldMkLst>
          <pc:docMk/>
          <pc:sldMk cId="2189421985" sldId="356"/>
        </pc:sldMkLst>
        <pc:spChg chg="mod">
          <ac:chgData name="sidoine kakeuh fosso" userId="e96d2d5f971dd5a5" providerId="Windows Live" clId="Web-{ACA4FF10-86FF-420A-92B0-82F445D84536}" dt="2018-10-16T11:04:41.217" v="906" actId="20577"/>
          <ac:spMkLst>
            <pc:docMk/>
            <pc:sldMk cId="2189421985" sldId="356"/>
            <ac:spMk id="3" creationId="{00000000-0000-0000-0000-000000000000}"/>
          </ac:spMkLst>
        </pc:spChg>
        <pc:spChg chg="mod">
          <ac:chgData name="sidoine kakeuh fosso" userId="e96d2d5f971dd5a5" providerId="Windows Live" clId="Web-{ACA4FF10-86FF-420A-92B0-82F445D84536}" dt="2018-10-16T11:07:43.340" v="939" actId="20577"/>
          <ac:spMkLst>
            <pc:docMk/>
            <pc:sldMk cId="2189421985" sldId="356"/>
            <ac:spMk id="4" creationId="{00000000-0000-0000-0000-000000000000}"/>
          </ac:spMkLst>
        </pc:spChg>
      </pc:sldChg>
      <pc:sldChg chg="addSp delSp modSp add replId">
        <pc:chgData name="sidoine kakeuh fosso" userId="e96d2d5f971dd5a5" providerId="Windows Live" clId="Web-{ACA4FF10-86FF-420A-92B0-82F445D84536}" dt="2018-10-16T11:18:49.128" v="1112"/>
        <pc:sldMkLst>
          <pc:docMk/>
          <pc:sldMk cId="2761049105" sldId="357"/>
        </pc:sldMkLst>
        <pc:spChg chg="mod">
          <ac:chgData name="sidoine kakeuh fosso" userId="e96d2d5f971dd5a5" providerId="Windows Live" clId="Web-{ACA4FF10-86FF-420A-92B0-82F445D84536}" dt="2018-10-16T10:08:50.447" v="551" actId="20577"/>
          <ac:spMkLst>
            <pc:docMk/>
            <pc:sldMk cId="2761049105" sldId="357"/>
            <ac:spMk id="3" creationId="{00000000-0000-0000-0000-000000000000}"/>
          </ac:spMkLst>
        </pc:spChg>
        <pc:spChg chg="del mod">
          <ac:chgData name="sidoine kakeuh fosso" userId="e96d2d5f971dd5a5" providerId="Windows Live" clId="Web-{ACA4FF10-86FF-420A-92B0-82F445D84536}" dt="2018-10-16T09:27:36.854" v="374"/>
          <ac:spMkLst>
            <pc:docMk/>
            <pc:sldMk cId="2761049105" sldId="357"/>
            <ac:spMk id="4" creationId="{00000000-0000-0000-0000-000000000000}"/>
          </ac:spMkLst>
        </pc:spChg>
        <pc:spChg chg="mod">
          <ac:chgData name="sidoine kakeuh fosso" userId="e96d2d5f971dd5a5" providerId="Windows Live" clId="Web-{ACA4FF10-86FF-420A-92B0-82F445D84536}" dt="2018-10-16T10:08:12.870" v="548"/>
          <ac:spMkLst>
            <pc:docMk/>
            <pc:sldMk cId="2761049105" sldId="357"/>
            <ac:spMk id="7" creationId="{DEFC4A50-D48A-42A4-87FC-FF4B5521CC3D}"/>
          </ac:spMkLst>
        </pc:spChg>
        <pc:spChg chg="add mod">
          <ac:chgData name="sidoine kakeuh fosso" userId="e96d2d5f971dd5a5" providerId="Windows Live" clId="Web-{ACA4FF10-86FF-420A-92B0-82F445D84536}" dt="2018-10-16T09:54:35.880" v="422" actId="14100"/>
          <ac:spMkLst>
            <pc:docMk/>
            <pc:sldMk cId="2761049105" sldId="357"/>
            <ac:spMk id="27" creationId="{6F73C39D-EB7F-4216-B58D-19D43EE97F38}"/>
          </ac:spMkLst>
        </pc:spChg>
        <pc:spChg chg="add mod">
          <ac:chgData name="sidoine kakeuh fosso" userId="e96d2d5f971dd5a5" providerId="Windows Live" clId="Web-{ACA4FF10-86FF-420A-92B0-82F445D84536}" dt="2018-10-16T09:56:13.473" v="437" actId="14100"/>
          <ac:spMkLst>
            <pc:docMk/>
            <pc:sldMk cId="2761049105" sldId="357"/>
            <ac:spMk id="28" creationId="{D72920EF-7639-4BF2-8090-D0900D6F8932}"/>
          </ac:spMkLst>
        </pc:spChg>
        <pc:spChg chg="add mod">
          <ac:chgData name="sidoine kakeuh fosso" userId="e96d2d5f971dd5a5" providerId="Windows Live" clId="Web-{ACA4FF10-86FF-420A-92B0-82F445D84536}" dt="2018-10-16T09:59:44.845" v="503" actId="20577"/>
          <ac:spMkLst>
            <pc:docMk/>
            <pc:sldMk cId="2761049105" sldId="357"/>
            <ac:spMk id="29" creationId="{BBE997AB-1173-451B-9D7B-C5AC8FDB300B}"/>
          </ac:spMkLst>
        </pc:spChg>
        <pc:spChg chg="add mod">
          <ac:chgData name="sidoine kakeuh fosso" userId="e96d2d5f971dd5a5" providerId="Windows Live" clId="Web-{ACA4FF10-86FF-420A-92B0-82F445D84536}" dt="2018-10-16T09:59:33.189" v="497" actId="20577"/>
          <ac:spMkLst>
            <pc:docMk/>
            <pc:sldMk cId="2761049105" sldId="357"/>
            <ac:spMk id="30" creationId="{9A736BAE-DBE3-4005-855A-AE2E63DD5A9D}"/>
          </ac:spMkLst>
        </pc:spChg>
        <pc:spChg chg="add mod">
          <ac:chgData name="sidoine kakeuh fosso" userId="e96d2d5f971dd5a5" providerId="Windows Live" clId="Web-{ACA4FF10-86FF-420A-92B0-82F445D84536}" dt="2018-10-16T09:59:39.439" v="500" actId="20577"/>
          <ac:spMkLst>
            <pc:docMk/>
            <pc:sldMk cId="2761049105" sldId="357"/>
            <ac:spMk id="31" creationId="{0CB703F1-F430-4CA3-A013-0B8AC993D7B8}"/>
          </ac:spMkLst>
        </pc:spChg>
        <pc:spChg chg="add mod">
          <ac:chgData name="sidoine kakeuh fosso" userId="e96d2d5f971dd5a5" providerId="Windows Live" clId="Web-{ACA4FF10-86FF-420A-92B0-82F445D84536}" dt="2018-10-16T09:59:23.204" v="494" actId="20577"/>
          <ac:spMkLst>
            <pc:docMk/>
            <pc:sldMk cId="2761049105" sldId="357"/>
            <ac:spMk id="32" creationId="{81ECCAF7-468D-401F-91A6-D5CE419A953D}"/>
          </ac:spMkLst>
        </pc:spChg>
        <pc:spChg chg="add mod">
          <ac:chgData name="sidoine kakeuh fosso" userId="e96d2d5f971dd5a5" providerId="Windows Live" clId="Web-{ACA4FF10-86FF-420A-92B0-82F445D84536}" dt="2018-10-16T10:06:58.121" v="541" actId="14100"/>
          <ac:spMkLst>
            <pc:docMk/>
            <pc:sldMk cId="2761049105" sldId="357"/>
            <ac:spMk id="33" creationId="{B429920B-2428-470A-A92B-CCCF967504CD}"/>
          </ac:spMkLst>
        </pc:spChg>
        <pc:spChg chg="add mod">
          <ac:chgData name="sidoine kakeuh fosso" userId="e96d2d5f971dd5a5" providerId="Windows Live" clId="Web-{ACA4FF10-86FF-420A-92B0-82F445D84536}" dt="2018-10-16T10:02:24.077" v="535" actId="1076"/>
          <ac:spMkLst>
            <pc:docMk/>
            <pc:sldMk cId="2761049105" sldId="357"/>
            <ac:spMk id="34" creationId="{7F42F411-C22D-4FE5-96F1-5BDD6DD54EF9}"/>
          </ac:spMkLst>
        </pc:spChg>
        <pc:spChg chg="add del mod">
          <ac:chgData name="sidoine kakeuh fosso" userId="e96d2d5f971dd5a5" providerId="Windows Live" clId="Web-{ACA4FF10-86FF-420A-92B0-82F445D84536}" dt="2018-10-16T11:18:49.128" v="1112"/>
          <ac:spMkLst>
            <pc:docMk/>
            <pc:sldMk cId="2761049105" sldId="357"/>
            <ac:spMk id="39" creationId="{29C4F8F2-90AF-4861-A5B4-5F236D402958}"/>
          </ac:spMkLst>
        </pc:spChg>
        <pc:spChg chg="add mod">
          <ac:chgData name="sidoine kakeuh fosso" userId="e96d2d5f971dd5a5" providerId="Windows Live" clId="Web-{ACA4FF10-86FF-420A-92B0-82F445D84536}" dt="2018-10-16T11:16:22.770" v="1096" actId="1076"/>
          <ac:spMkLst>
            <pc:docMk/>
            <pc:sldMk cId="2761049105" sldId="357"/>
            <ac:spMk id="41" creationId="{93CA3412-64FE-46AF-9A3F-6FE8F40FA8AE}"/>
          </ac:spMkLst>
        </pc:spChg>
        <pc:spChg chg="add">
          <ac:chgData name="sidoine kakeuh fosso" userId="e96d2d5f971dd5a5" providerId="Windows Live" clId="Web-{ACA4FF10-86FF-420A-92B0-82F445D84536}" dt="2018-10-16T11:18:46.284" v="1111"/>
          <ac:spMkLst>
            <pc:docMk/>
            <pc:sldMk cId="2761049105" sldId="357"/>
            <ac:spMk id="43" creationId="{349766A1-7B69-4D60-ABD0-064AABE3A227}"/>
          </ac:spMkLst>
        </pc:spChg>
        <pc:grpChg chg="mod">
          <ac:chgData name="sidoine kakeuh fosso" userId="e96d2d5f971dd5a5" providerId="Windows Live" clId="Web-{ACA4FF10-86FF-420A-92B0-82F445D84536}" dt="2018-10-16T09:30:23.242" v="380" actId="1076"/>
          <ac:grpSpMkLst>
            <pc:docMk/>
            <pc:sldMk cId="2761049105" sldId="357"/>
            <ac:grpSpMk id="14" creationId="{57722CE4-239E-4663-AAE3-F6DC14F5F2A8}"/>
          </ac:grpSpMkLst>
        </pc:grpChg>
        <pc:picChg chg="add mod">
          <ac:chgData name="sidoine kakeuh fosso" userId="e96d2d5f971dd5a5" providerId="Windows Live" clId="Web-{ACA4FF10-86FF-420A-92B0-82F445D84536}" dt="2018-10-16T09:55:01.067" v="427" actId="1076"/>
          <ac:picMkLst>
            <pc:docMk/>
            <pc:sldMk cId="2761049105" sldId="357"/>
            <ac:picMk id="8" creationId="{0890C73D-45B2-4A67-82EE-E90E035EFCB8}"/>
          </ac:picMkLst>
        </pc:picChg>
        <pc:picChg chg="mod">
          <ac:chgData name="sidoine kakeuh fosso" userId="e96d2d5f971dd5a5" providerId="Windows Live" clId="Web-{ACA4FF10-86FF-420A-92B0-82F445D84536}" dt="2018-10-16T09:54:57.724" v="426" actId="1076"/>
          <ac:picMkLst>
            <pc:docMk/>
            <pc:sldMk cId="2761049105" sldId="357"/>
            <ac:picMk id="15" creationId="{D6198E2E-8E23-4C73-9FB8-C1FFB3B79DBD}"/>
          </ac:picMkLst>
        </pc:picChg>
        <pc:picChg chg="add del mod">
          <ac:chgData name="sidoine kakeuh fosso" userId="e96d2d5f971dd5a5" providerId="Windows Live" clId="Web-{ACA4FF10-86FF-420A-92B0-82F445D84536}" dt="2018-10-16T09:43:11.904" v="388"/>
          <ac:picMkLst>
            <pc:docMk/>
            <pc:sldMk cId="2761049105" sldId="357"/>
            <ac:picMk id="17" creationId="{82E707ED-695A-4EDE-87DF-E4E8F5E2FC41}"/>
          </ac:picMkLst>
        </pc:picChg>
        <pc:picChg chg="add mod">
          <ac:chgData name="sidoine kakeuh fosso" userId="e96d2d5f971dd5a5" providerId="Windows Live" clId="Web-{ACA4FF10-86FF-420A-92B0-82F445D84536}" dt="2018-10-16T09:54:51.161" v="424" actId="1076"/>
          <ac:picMkLst>
            <pc:docMk/>
            <pc:sldMk cId="2761049105" sldId="357"/>
            <ac:picMk id="19" creationId="{CCCA2878-8BF6-49EA-8779-264B0EB1FB77}"/>
          </ac:picMkLst>
        </pc:picChg>
        <pc:picChg chg="add mod">
          <ac:chgData name="sidoine kakeuh fosso" userId="e96d2d5f971dd5a5" providerId="Windows Live" clId="Web-{ACA4FF10-86FF-420A-92B0-82F445D84536}" dt="2018-10-16T09:54:48.208" v="423" actId="1076"/>
          <ac:picMkLst>
            <pc:docMk/>
            <pc:sldMk cId="2761049105" sldId="357"/>
            <ac:picMk id="21" creationId="{F67245AB-852D-4EB4-A924-3588D9FC95FB}"/>
          </ac:picMkLst>
        </pc:picChg>
        <pc:picChg chg="add mod">
          <ac:chgData name="sidoine kakeuh fosso" userId="e96d2d5f971dd5a5" providerId="Windows Live" clId="Web-{ACA4FF10-86FF-420A-92B0-82F445D84536}" dt="2018-10-16T10:07:03.683" v="543" actId="1076"/>
          <ac:picMkLst>
            <pc:docMk/>
            <pc:sldMk cId="2761049105" sldId="357"/>
            <ac:picMk id="35" creationId="{411568EB-E9FA-45DB-9983-0C29E6CFAA43}"/>
          </ac:picMkLst>
        </pc:picChg>
        <pc:picChg chg="add del mod">
          <ac:chgData name="sidoine kakeuh fosso" userId="e96d2d5f971dd5a5" providerId="Windows Live" clId="Web-{ACA4FF10-86FF-420A-92B0-82F445D84536}" dt="2018-10-16T10:08:02.526" v="547"/>
          <ac:picMkLst>
            <pc:docMk/>
            <pc:sldMk cId="2761049105" sldId="357"/>
            <ac:picMk id="38" creationId="{4D11617D-6200-4119-9944-7F2504DF395E}"/>
          </ac:picMkLst>
        </pc:picChg>
        <pc:cxnChg chg="add mod">
          <ac:chgData name="sidoine kakeuh fosso" userId="e96d2d5f971dd5a5" providerId="Windows Live" clId="Web-{ACA4FF10-86FF-420A-92B0-82F445D84536}" dt="2018-10-16T09:55:27.536" v="432" actId="14100"/>
          <ac:cxnSpMkLst>
            <pc:docMk/>
            <pc:sldMk cId="2761049105" sldId="357"/>
            <ac:cxnSpMk id="23" creationId="{7E10F5EC-3F95-4C88-82A0-6EBCA9030B60}"/>
          </ac:cxnSpMkLst>
        </pc:cxnChg>
        <pc:cxnChg chg="add mod">
          <ac:chgData name="sidoine kakeuh fosso" userId="e96d2d5f971dd5a5" providerId="Windows Live" clId="Web-{ACA4FF10-86FF-420A-92B0-82F445D84536}" dt="2018-10-16T09:55:16.614" v="429" actId="14100"/>
          <ac:cxnSpMkLst>
            <pc:docMk/>
            <pc:sldMk cId="2761049105" sldId="357"/>
            <ac:cxnSpMk id="24" creationId="{27873B31-65C8-414C-B98F-B2442871D0A9}"/>
          </ac:cxnSpMkLst>
        </pc:cxnChg>
        <pc:cxnChg chg="add mod">
          <ac:chgData name="sidoine kakeuh fosso" userId="e96d2d5f971dd5a5" providerId="Windows Live" clId="Web-{ACA4FF10-86FF-420A-92B0-82F445D84536}" dt="2018-10-16T09:52:57.397" v="409" actId="14100"/>
          <ac:cxnSpMkLst>
            <pc:docMk/>
            <pc:sldMk cId="2761049105" sldId="357"/>
            <ac:cxnSpMk id="25" creationId="{33CBCAA3-0872-4726-B0F3-48F8EFAF5A2A}"/>
          </ac:cxnSpMkLst>
        </pc:cxnChg>
        <pc:cxnChg chg="add mod">
          <ac:chgData name="sidoine kakeuh fosso" userId="e96d2d5f971dd5a5" providerId="Windows Live" clId="Web-{ACA4FF10-86FF-420A-92B0-82F445D84536}" dt="2018-10-16T09:55:12.848" v="428" actId="14100"/>
          <ac:cxnSpMkLst>
            <pc:docMk/>
            <pc:sldMk cId="2761049105" sldId="357"/>
            <ac:cxnSpMk id="26" creationId="{242B7C0B-B353-41A7-874B-1D131A6CE585}"/>
          </ac:cxnSpMkLst>
        </pc:cxnChg>
      </pc:sldChg>
      <pc:sldChg chg="addSp delSp modSp add replId">
        <pc:chgData name="sidoine kakeuh fosso" userId="e96d2d5f971dd5a5" providerId="Windows Live" clId="Web-{ACA4FF10-86FF-420A-92B0-82F445D84536}" dt="2018-10-16T11:18:28.925" v="1110" actId="1076"/>
        <pc:sldMkLst>
          <pc:docMk/>
          <pc:sldMk cId="2427684056" sldId="359"/>
        </pc:sldMkLst>
        <pc:spChg chg="add mod">
          <ac:chgData name="sidoine kakeuh fosso" userId="e96d2d5f971dd5a5" providerId="Windows Live" clId="Web-{ACA4FF10-86FF-420A-92B0-82F445D84536}" dt="2018-10-16T10:12:21.945" v="559"/>
          <ac:spMkLst>
            <pc:docMk/>
            <pc:sldMk cId="2427684056" sldId="359"/>
            <ac:spMk id="4" creationId="{678EDBDA-F961-4C97-BBE2-9A82B0196619}"/>
          </ac:spMkLst>
        </pc:spChg>
        <pc:spChg chg="del">
          <ac:chgData name="sidoine kakeuh fosso" userId="e96d2d5f971dd5a5" providerId="Windows Live" clId="Web-{ACA4FF10-86FF-420A-92B0-82F445D84536}" dt="2018-10-16T10:11:51.429" v="554"/>
          <ac:spMkLst>
            <pc:docMk/>
            <pc:sldMk cId="2427684056" sldId="359"/>
            <ac:spMk id="7" creationId="{DEFC4A50-D48A-42A4-87FC-FF4B5521CC3D}"/>
          </ac:spMkLst>
        </pc:spChg>
        <pc:spChg chg="mod">
          <ac:chgData name="sidoine kakeuh fosso" userId="e96d2d5f971dd5a5" providerId="Windows Live" clId="Web-{ACA4FF10-86FF-420A-92B0-82F445D84536}" dt="2018-10-16T10:21:19.938" v="647" actId="1076"/>
          <ac:spMkLst>
            <pc:docMk/>
            <pc:sldMk cId="2427684056" sldId="359"/>
            <ac:spMk id="33" creationId="{B429920B-2428-470A-A92B-CCCF967504CD}"/>
          </ac:spMkLst>
        </pc:spChg>
        <pc:spChg chg="mod">
          <ac:chgData name="sidoine kakeuh fosso" userId="e96d2d5f971dd5a5" providerId="Windows Live" clId="Web-{ACA4FF10-86FF-420A-92B0-82F445D84536}" dt="2018-10-16T10:22:48.062" v="675" actId="20577"/>
          <ac:spMkLst>
            <pc:docMk/>
            <pc:sldMk cId="2427684056" sldId="359"/>
            <ac:spMk id="34" creationId="{7F42F411-C22D-4FE5-96F1-5BDD6DD54EF9}"/>
          </ac:spMkLst>
        </pc:spChg>
        <pc:spChg chg="add mod">
          <ac:chgData name="sidoine kakeuh fosso" userId="e96d2d5f971dd5a5" providerId="Windows Live" clId="Web-{ACA4FF10-86FF-420A-92B0-82F445D84536}" dt="2018-10-16T10:19:11.674" v="621" actId="1076"/>
          <ac:spMkLst>
            <pc:docMk/>
            <pc:sldMk cId="2427684056" sldId="359"/>
            <ac:spMk id="37" creationId="{B623E09B-F2BA-4BD4-A9DE-1566522E59C2}"/>
          </ac:spMkLst>
        </pc:spChg>
        <pc:spChg chg="add mod">
          <ac:chgData name="sidoine kakeuh fosso" userId="e96d2d5f971dd5a5" providerId="Windows Live" clId="Web-{ACA4FF10-86FF-420A-92B0-82F445D84536}" dt="2018-10-16T10:19:37.142" v="630" actId="20577"/>
          <ac:spMkLst>
            <pc:docMk/>
            <pc:sldMk cId="2427684056" sldId="359"/>
            <ac:spMk id="39" creationId="{A703B22B-D703-4F6E-8F6C-CA15E0BD259A}"/>
          </ac:spMkLst>
        </pc:spChg>
        <pc:spChg chg="add mod">
          <ac:chgData name="sidoine kakeuh fosso" userId="e96d2d5f971dd5a5" providerId="Windows Live" clId="Web-{ACA4FF10-86FF-420A-92B0-82F445D84536}" dt="2018-10-16T10:29:23.306" v="775" actId="1076"/>
          <ac:spMkLst>
            <pc:docMk/>
            <pc:sldMk cId="2427684056" sldId="359"/>
            <ac:spMk id="40" creationId="{DDC9A296-F43C-43B1-916A-58A1E82E61B3}"/>
          </ac:spMkLst>
        </pc:spChg>
        <pc:spChg chg="add mod">
          <ac:chgData name="sidoine kakeuh fosso" userId="e96d2d5f971dd5a5" providerId="Windows Live" clId="Web-{ACA4FF10-86FF-420A-92B0-82F445D84536}" dt="2018-10-16T10:29:35.056" v="777" actId="1076"/>
          <ac:spMkLst>
            <pc:docMk/>
            <pc:sldMk cId="2427684056" sldId="359"/>
            <ac:spMk id="41" creationId="{2B1D6224-5713-45E6-8935-002EC0DB6266}"/>
          </ac:spMkLst>
        </pc:spChg>
        <pc:spChg chg="add mod">
          <ac:chgData name="sidoine kakeuh fosso" userId="e96d2d5f971dd5a5" providerId="Windows Live" clId="Web-{ACA4FF10-86FF-420A-92B0-82F445D84536}" dt="2018-10-16T10:24:07.732" v="695" actId="1076"/>
          <ac:spMkLst>
            <pc:docMk/>
            <pc:sldMk cId="2427684056" sldId="359"/>
            <ac:spMk id="42" creationId="{A75C6D65-7BDE-44BE-A77A-4A14AC3E07F9}"/>
          </ac:spMkLst>
        </pc:spChg>
        <pc:spChg chg="add mod">
          <ac:chgData name="sidoine kakeuh fosso" userId="e96d2d5f971dd5a5" providerId="Windows Live" clId="Web-{ACA4FF10-86FF-420A-92B0-82F445D84536}" dt="2018-10-16T10:23:52.389" v="694" actId="1076"/>
          <ac:spMkLst>
            <pc:docMk/>
            <pc:sldMk cId="2427684056" sldId="359"/>
            <ac:spMk id="43" creationId="{905F9217-B231-4BD2-A725-8D62E4B168D1}"/>
          </ac:spMkLst>
        </pc:spChg>
        <pc:spChg chg="add">
          <ac:chgData name="sidoine kakeuh fosso" userId="e96d2d5f971dd5a5" providerId="Windows Live" clId="Web-{ACA4FF10-86FF-420A-92B0-82F445D84536}" dt="2018-10-16T10:24:30.123" v="696"/>
          <ac:spMkLst>
            <pc:docMk/>
            <pc:sldMk cId="2427684056" sldId="359"/>
            <ac:spMk id="44" creationId="{1D850CE4-2A49-4A6E-8F2E-47BE56908BE1}"/>
          </ac:spMkLst>
        </pc:spChg>
        <pc:spChg chg="add">
          <ac:chgData name="sidoine kakeuh fosso" userId="e96d2d5f971dd5a5" providerId="Windows Live" clId="Web-{ACA4FF10-86FF-420A-92B0-82F445D84536}" dt="2018-10-16T10:24:43.873" v="697"/>
          <ac:spMkLst>
            <pc:docMk/>
            <pc:sldMk cId="2427684056" sldId="359"/>
            <ac:spMk id="45" creationId="{392309F8-2754-4ED4-A4EE-485BBED36B3F}"/>
          </ac:spMkLst>
        </pc:spChg>
        <pc:spChg chg="add mod">
          <ac:chgData name="sidoine kakeuh fosso" userId="e96d2d5f971dd5a5" providerId="Windows Live" clId="Web-{ACA4FF10-86FF-420A-92B0-82F445D84536}" dt="2018-10-16T11:18:28.925" v="1110" actId="1076"/>
          <ac:spMkLst>
            <pc:docMk/>
            <pc:sldMk cId="2427684056" sldId="359"/>
            <ac:spMk id="47" creationId="{CD14B421-8476-4DA2-AF54-04B2079F48FF}"/>
          </ac:spMkLst>
        </pc:spChg>
        <pc:spChg chg="add mod">
          <ac:chgData name="sidoine kakeuh fosso" userId="e96d2d5f971dd5a5" providerId="Windows Live" clId="Web-{ACA4FF10-86FF-420A-92B0-82F445D84536}" dt="2018-10-16T11:16:29.364" v="1097" actId="1076"/>
          <ac:spMkLst>
            <pc:docMk/>
            <pc:sldMk cId="2427684056" sldId="359"/>
            <ac:spMk id="49" creationId="{A0326A70-34E9-4F60-A293-C6F1C75B5784}"/>
          </ac:spMkLst>
        </pc:spChg>
        <pc:picChg chg="del">
          <ac:chgData name="sidoine kakeuh fosso" userId="e96d2d5f971dd5a5" providerId="Windows Live" clId="Web-{ACA4FF10-86FF-420A-92B0-82F445D84536}" dt="2018-10-16T10:14:58.489" v="565"/>
          <ac:picMkLst>
            <pc:docMk/>
            <pc:sldMk cId="2427684056" sldId="359"/>
            <ac:picMk id="8" creationId="{0890C73D-45B2-4A67-82EE-E90E035EFCB8}"/>
          </ac:picMkLst>
        </pc:picChg>
        <pc:picChg chg="add mod">
          <ac:chgData name="sidoine kakeuh fosso" userId="e96d2d5f971dd5a5" providerId="Windows Live" clId="Web-{ACA4FF10-86FF-420A-92B0-82F445D84536}" dt="2018-10-16T10:16:54.613" v="573" actId="1076"/>
          <ac:picMkLst>
            <pc:docMk/>
            <pc:sldMk cId="2427684056" sldId="359"/>
            <ac:picMk id="16" creationId="{90180F3E-8FF8-49E8-99FD-BD7FD343E4E3}"/>
          </ac:picMkLst>
        </pc:picChg>
        <pc:picChg chg="add mod">
          <ac:chgData name="sidoine kakeuh fosso" userId="e96d2d5f971dd5a5" providerId="Windows Live" clId="Web-{ACA4FF10-86FF-420A-92B0-82F445D84536}" dt="2018-10-16T10:16:58.519" v="574" actId="1076"/>
          <ac:picMkLst>
            <pc:docMk/>
            <pc:sldMk cId="2427684056" sldId="359"/>
            <ac:picMk id="18" creationId="{50CF56F1-BE7B-4481-989F-6D9B459BD765}"/>
          </ac:picMkLst>
        </pc:picChg>
        <pc:picChg chg="del">
          <ac:chgData name="sidoine kakeuh fosso" userId="e96d2d5f971dd5a5" providerId="Windows Live" clId="Web-{ACA4FF10-86FF-420A-92B0-82F445D84536}" dt="2018-10-16T10:16:23.082" v="568"/>
          <ac:picMkLst>
            <pc:docMk/>
            <pc:sldMk cId="2427684056" sldId="359"/>
            <ac:picMk id="19" creationId="{CCCA2878-8BF6-49EA-8779-264B0EB1FB77}"/>
          </ac:picMkLst>
        </pc:picChg>
        <pc:picChg chg="del">
          <ac:chgData name="sidoine kakeuh fosso" userId="e96d2d5f971dd5a5" providerId="Windows Live" clId="Web-{ACA4FF10-86FF-420A-92B0-82F445D84536}" dt="2018-10-16T10:14:33.677" v="563"/>
          <ac:picMkLst>
            <pc:docMk/>
            <pc:sldMk cId="2427684056" sldId="359"/>
            <ac:picMk id="21" creationId="{F67245AB-852D-4EB4-A924-3588D9FC95FB}"/>
          </ac:picMkLst>
        </pc:picChg>
        <pc:picChg chg="add mod">
          <ac:chgData name="sidoine kakeuh fosso" userId="e96d2d5f971dd5a5" providerId="Windows Live" clId="Web-{ACA4FF10-86FF-420A-92B0-82F445D84536}" dt="2018-10-16T10:16:54.457" v="572" actId="1076"/>
          <ac:picMkLst>
            <pc:docMk/>
            <pc:sldMk cId="2427684056" sldId="359"/>
            <ac:picMk id="22" creationId="{DB0489C7-BB32-441D-B1D7-66C35B468141}"/>
          </ac:picMkLst>
        </pc:picChg>
        <pc:picChg chg="mod">
          <ac:chgData name="sidoine kakeuh fosso" userId="e96d2d5f971dd5a5" providerId="Windows Live" clId="Web-{ACA4FF10-86FF-420A-92B0-82F445D84536}" dt="2018-10-16T10:19:03.392" v="620" actId="1076"/>
          <ac:picMkLst>
            <pc:docMk/>
            <pc:sldMk cId="2427684056" sldId="359"/>
            <ac:picMk id="35" creationId="{411568EB-E9FA-45DB-9983-0C29E6CFAA43}"/>
          </ac:picMkLst>
        </pc:picChg>
        <pc:picChg chg="add mod">
          <ac:chgData name="sidoine kakeuh fosso" userId="e96d2d5f971dd5a5" providerId="Windows Live" clId="Web-{ACA4FF10-86FF-420A-92B0-82F445D84536}" dt="2018-10-16T10:19:26.173" v="624" actId="1076"/>
          <ac:picMkLst>
            <pc:docMk/>
            <pc:sldMk cId="2427684056" sldId="359"/>
            <ac:picMk id="38" creationId="{82177732-B715-4984-9350-1E98047421B7}"/>
          </ac:picMkLst>
        </pc:picChg>
      </pc:sldChg>
    </pc:docChg>
  </pc:docChgLst>
  <pc:docChgLst>
    <pc:chgData name="sidoine kakeuh fosso" userId="e96d2d5f971dd5a5" providerId="Windows Live" clId="Web-{5406E611-7165-4A63-B000-1B3B51D81B88}"/>
    <pc:docChg chg="addSld modSld">
      <pc:chgData name="sidoine kakeuh fosso" userId="e96d2d5f971dd5a5" providerId="Windows Live" clId="Web-{5406E611-7165-4A63-B000-1B3B51D81B88}" dt="2018-10-15T13:09:37.002" v="635"/>
      <pc:docMkLst>
        <pc:docMk/>
      </pc:docMkLst>
      <pc:sldChg chg="delSp modSp add replId">
        <pc:chgData name="sidoine kakeuh fosso" userId="e96d2d5f971dd5a5" providerId="Windows Live" clId="Web-{5406E611-7165-4A63-B000-1B3B51D81B88}" dt="2018-10-15T08:11:49.199" v="225" actId="20577"/>
        <pc:sldMkLst>
          <pc:docMk/>
          <pc:sldMk cId="3041910863" sldId="353"/>
        </pc:sldMkLst>
        <pc:spChg chg="mod">
          <ac:chgData name="sidoine kakeuh fosso" userId="e96d2d5f971dd5a5" providerId="Windows Live" clId="Web-{5406E611-7165-4A63-B000-1B3B51D81B88}" dt="2018-10-15T08:00:18.815" v="93" actId="20577"/>
          <ac:spMkLst>
            <pc:docMk/>
            <pc:sldMk cId="3041910863" sldId="353"/>
            <ac:spMk id="3" creationId="{00000000-0000-0000-0000-000000000000}"/>
          </ac:spMkLst>
        </pc:spChg>
        <pc:spChg chg="mod">
          <ac:chgData name="sidoine kakeuh fosso" userId="e96d2d5f971dd5a5" providerId="Windows Live" clId="Web-{5406E611-7165-4A63-B000-1B3B51D81B88}" dt="2018-10-15T08:11:49.199" v="225" actId="20577"/>
          <ac:spMkLst>
            <pc:docMk/>
            <pc:sldMk cId="3041910863" sldId="353"/>
            <ac:spMk id="4" creationId="{00000000-0000-0000-0000-000000000000}"/>
          </ac:spMkLst>
        </pc:spChg>
        <pc:grpChg chg="del">
          <ac:chgData name="sidoine kakeuh fosso" userId="e96d2d5f971dd5a5" providerId="Windows Live" clId="Web-{5406E611-7165-4A63-B000-1B3B51D81B88}" dt="2018-10-15T07:56:12.843" v="69"/>
          <ac:grpSpMkLst>
            <pc:docMk/>
            <pc:sldMk cId="3041910863" sldId="353"/>
            <ac:grpSpMk id="9" creationId="{526326E5-EF35-4471-A899-026F51F2B1C7}"/>
          </ac:grpSpMkLst>
        </pc:grpChg>
      </pc:sldChg>
      <pc:sldChg chg="addSp delSp modSp add replId">
        <pc:chgData name="sidoine kakeuh fosso" userId="e96d2d5f971dd5a5" providerId="Windows Live" clId="Web-{5406E611-7165-4A63-B000-1B3B51D81B88}" dt="2018-10-15T13:09:37.002" v="635"/>
        <pc:sldMkLst>
          <pc:docMk/>
          <pc:sldMk cId="4049269154" sldId="354"/>
        </pc:sldMkLst>
        <pc:spChg chg="del mod">
          <ac:chgData name="sidoine kakeuh fosso" userId="e96d2d5f971dd5a5" providerId="Windows Live" clId="Web-{5406E611-7165-4A63-B000-1B3B51D81B88}" dt="2018-10-15T08:20:56.174" v="231"/>
          <ac:spMkLst>
            <pc:docMk/>
            <pc:sldMk cId="4049269154" sldId="354"/>
            <ac:spMk id="4" creationId="{00000000-0000-0000-0000-000000000000}"/>
          </ac:spMkLst>
        </pc:spChg>
        <pc:spChg chg="add del mod">
          <ac:chgData name="sidoine kakeuh fosso" userId="e96d2d5f971dd5a5" providerId="Windows Live" clId="Web-{5406E611-7165-4A63-B000-1B3B51D81B88}" dt="2018-10-15T08:21:42.175" v="237"/>
          <ac:spMkLst>
            <pc:docMk/>
            <pc:sldMk cId="4049269154" sldId="354"/>
            <ac:spMk id="7" creationId="{DF7F5C26-10D0-4648-B8D5-1597A2ED10E7}"/>
          </ac:spMkLst>
        </pc:spChg>
        <pc:spChg chg="add del mod">
          <ac:chgData name="sidoine kakeuh fosso" userId="e96d2d5f971dd5a5" providerId="Windows Live" clId="Web-{5406E611-7165-4A63-B000-1B3B51D81B88}" dt="2018-10-15T08:21:31.394" v="236"/>
          <ac:spMkLst>
            <pc:docMk/>
            <pc:sldMk cId="4049269154" sldId="354"/>
            <ac:spMk id="8" creationId="{CB224708-FBEC-4BEB-B043-F7D6036C9549}"/>
          </ac:spMkLst>
        </pc:spChg>
        <pc:spChg chg="add mod">
          <ac:chgData name="sidoine kakeuh fosso" userId="e96d2d5f971dd5a5" providerId="Windows Live" clId="Web-{5406E611-7165-4A63-B000-1B3B51D81B88}" dt="2018-10-15T08:27:50.164" v="321" actId="14100"/>
          <ac:spMkLst>
            <pc:docMk/>
            <pc:sldMk cId="4049269154" sldId="354"/>
            <ac:spMk id="9" creationId="{4D275A58-F78F-49ED-8B74-67E30A29BD43}"/>
          </ac:spMkLst>
        </pc:spChg>
        <pc:spChg chg="add mod">
          <ac:chgData name="sidoine kakeuh fosso" userId="e96d2d5f971dd5a5" providerId="Windows Live" clId="Web-{5406E611-7165-4A63-B000-1B3B51D81B88}" dt="2018-10-15T08:30:33.135" v="345" actId="14100"/>
          <ac:spMkLst>
            <pc:docMk/>
            <pc:sldMk cId="4049269154" sldId="354"/>
            <ac:spMk id="10" creationId="{953205BE-D92C-4689-A1EC-4B016555C2B4}"/>
          </ac:spMkLst>
        </pc:spChg>
        <pc:spChg chg="add mod">
          <ac:chgData name="sidoine kakeuh fosso" userId="e96d2d5f971dd5a5" providerId="Windows Live" clId="Web-{5406E611-7165-4A63-B000-1B3B51D81B88}" dt="2018-10-15T12:46:00.785" v="540" actId="1076"/>
          <ac:spMkLst>
            <pc:docMk/>
            <pc:sldMk cId="4049269154" sldId="354"/>
            <ac:spMk id="11" creationId="{202D6644-237E-4DF9-B9E6-B3D40152EB9F}"/>
          </ac:spMkLst>
        </pc:spChg>
        <pc:spChg chg="add mod">
          <ac:chgData name="sidoine kakeuh fosso" userId="e96d2d5f971dd5a5" providerId="Windows Live" clId="Web-{5406E611-7165-4A63-B000-1B3B51D81B88}" dt="2018-10-15T13:04:14.445" v="626" actId="1076"/>
          <ac:spMkLst>
            <pc:docMk/>
            <pc:sldMk cId="4049269154" sldId="354"/>
            <ac:spMk id="12" creationId="{DCCEE793-251C-41F1-AEB3-4D8D0D4C14AB}"/>
          </ac:spMkLst>
        </pc:spChg>
        <pc:spChg chg="add mod">
          <ac:chgData name="sidoine kakeuh fosso" userId="e96d2d5f971dd5a5" providerId="Windows Live" clId="Web-{5406E611-7165-4A63-B000-1B3B51D81B88}" dt="2018-10-15T08:33:09.694" v="379" actId="20577"/>
          <ac:spMkLst>
            <pc:docMk/>
            <pc:sldMk cId="4049269154" sldId="354"/>
            <ac:spMk id="13" creationId="{3996C085-062A-447E-8D52-9C2A8867412F}"/>
          </ac:spMkLst>
        </pc:spChg>
        <pc:spChg chg="add del">
          <ac:chgData name="sidoine kakeuh fosso" userId="e96d2d5f971dd5a5" providerId="Windows Live" clId="Web-{5406E611-7165-4A63-B000-1B3B51D81B88}" dt="2018-10-15T08:25:20.350" v="273"/>
          <ac:spMkLst>
            <pc:docMk/>
            <pc:sldMk cId="4049269154" sldId="354"/>
            <ac:spMk id="14" creationId="{B0667F60-16E7-4FC3-941A-737B6E694A5A}"/>
          </ac:spMkLst>
        </pc:spChg>
        <pc:spChg chg="add del">
          <ac:chgData name="sidoine kakeuh fosso" userId="e96d2d5f971dd5a5" providerId="Windows Live" clId="Web-{5406E611-7165-4A63-B000-1B3B51D81B88}" dt="2018-10-15T08:25:28.053" v="275"/>
          <ac:spMkLst>
            <pc:docMk/>
            <pc:sldMk cId="4049269154" sldId="354"/>
            <ac:spMk id="15" creationId="{37E11E8F-655D-415F-93FC-A66183B05BD2}"/>
          </ac:spMkLst>
        </pc:spChg>
        <pc:spChg chg="add mod">
          <ac:chgData name="sidoine kakeuh fosso" userId="e96d2d5f971dd5a5" providerId="Windows Live" clId="Web-{5406E611-7165-4A63-B000-1B3B51D81B88}" dt="2018-10-15T08:32:50.204" v="370" actId="20577"/>
          <ac:spMkLst>
            <pc:docMk/>
            <pc:sldMk cId="4049269154" sldId="354"/>
            <ac:spMk id="16" creationId="{A328A8BE-C88F-42B6-A11D-A05F8143AB87}"/>
          </ac:spMkLst>
        </pc:spChg>
        <pc:spChg chg="add mod">
          <ac:chgData name="sidoine kakeuh fosso" userId="e96d2d5f971dd5a5" providerId="Windows Live" clId="Web-{5406E611-7165-4A63-B000-1B3B51D81B88}" dt="2018-10-15T08:32:53.862" v="373" actId="20577"/>
          <ac:spMkLst>
            <pc:docMk/>
            <pc:sldMk cId="4049269154" sldId="354"/>
            <ac:spMk id="17" creationId="{E3B2B179-C5F6-4481-BD6E-29E289D6E674}"/>
          </ac:spMkLst>
        </pc:spChg>
        <pc:spChg chg="add mod">
          <ac:chgData name="sidoine kakeuh fosso" userId="e96d2d5f971dd5a5" providerId="Windows Live" clId="Web-{5406E611-7165-4A63-B000-1B3B51D81B88}" dt="2018-10-15T08:32:58.316" v="376" actId="20577"/>
          <ac:spMkLst>
            <pc:docMk/>
            <pc:sldMk cId="4049269154" sldId="354"/>
            <ac:spMk id="18" creationId="{E7406105-5E84-451C-9A95-26BCC8CE02E2}"/>
          </ac:spMkLst>
        </pc:spChg>
        <pc:spChg chg="add mod">
          <ac:chgData name="sidoine kakeuh fosso" userId="e96d2d5f971dd5a5" providerId="Windows Live" clId="Web-{5406E611-7165-4A63-B000-1B3B51D81B88}" dt="2018-10-15T08:30:26.854" v="344" actId="1076"/>
          <ac:spMkLst>
            <pc:docMk/>
            <pc:sldMk cId="4049269154" sldId="354"/>
            <ac:spMk id="20" creationId="{1CB51E9A-2876-4A31-96A7-98C19A37BE46}"/>
          </ac:spMkLst>
        </pc:spChg>
        <pc:spChg chg="add del">
          <ac:chgData name="sidoine kakeuh fosso" userId="e96d2d5f971dd5a5" providerId="Windows Live" clId="Web-{5406E611-7165-4A63-B000-1B3B51D81B88}" dt="2018-10-15T08:29:35.431" v="337"/>
          <ac:spMkLst>
            <pc:docMk/>
            <pc:sldMk cId="4049269154" sldId="354"/>
            <ac:spMk id="34" creationId="{67AA1331-3992-4B2C-A67B-2AA0789033F4}"/>
          </ac:spMkLst>
        </pc:spChg>
        <pc:spChg chg="add del mod">
          <ac:chgData name="sidoine kakeuh fosso" userId="e96d2d5f971dd5a5" providerId="Windows Live" clId="Web-{5406E611-7165-4A63-B000-1B3B51D81B88}" dt="2018-10-15T12:35:55.406" v="486"/>
          <ac:spMkLst>
            <pc:docMk/>
            <pc:sldMk cId="4049269154" sldId="354"/>
            <ac:spMk id="37" creationId="{61922E6A-E4D1-43A6-9EBC-7B99EF98984D}"/>
          </ac:spMkLst>
        </pc:spChg>
        <pc:spChg chg="add del mod">
          <ac:chgData name="sidoine kakeuh fosso" userId="e96d2d5f971dd5a5" providerId="Windows Live" clId="Web-{5406E611-7165-4A63-B000-1B3B51D81B88}" dt="2018-10-15T13:03:30.241" v="618"/>
          <ac:spMkLst>
            <pc:docMk/>
            <pc:sldMk cId="4049269154" sldId="354"/>
            <ac:spMk id="38" creationId="{760FA1E9-9C4D-402D-BC3B-4539D17FB0DD}"/>
          </ac:spMkLst>
        </pc:spChg>
        <pc:spChg chg="add del mod">
          <ac:chgData name="sidoine kakeuh fosso" userId="e96d2d5f971dd5a5" providerId="Windows Live" clId="Web-{5406E611-7165-4A63-B000-1B3B51D81B88}" dt="2018-10-15T12:52:05.109" v="584" actId="1076"/>
          <ac:spMkLst>
            <pc:docMk/>
            <pc:sldMk cId="4049269154" sldId="354"/>
            <ac:spMk id="39" creationId="{CB15A54D-1733-4492-A91E-210E8E125F51}"/>
          </ac:spMkLst>
        </pc:spChg>
        <pc:spChg chg="add del mod">
          <ac:chgData name="sidoine kakeuh fosso" userId="e96d2d5f971dd5a5" providerId="Windows Live" clId="Web-{5406E611-7165-4A63-B000-1B3B51D81B88}" dt="2018-10-15T12:31:29.164" v="465"/>
          <ac:spMkLst>
            <pc:docMk/>
            <pc:sldMk cId="4049269154" sldId="354"/>
            <ac:spMk id="40" creationId="{0651EE0D-FAAA-488F-9D75-E5223324A300}"/>
          </ac:spMkLst>
        </pc:spChg>
        <pc:spChg chg="add del mod">
          <ac:chgData name="sidoine kakeuh fosso" userId="e96d2d5f971dd5a5" providerId="Windows Live" clId="Web-{5406E611-7165-4A63-B000-1B3B51D81B88}" dt="2018-10-15T12:35:43.218" v="485"/>
          <ac:spMkLst>
            <pc:docMk/>
            <pc:sldMk cId="4049269154" sldId="354"/>
            <ac:spMk id="41" creationId="{AC63C77D-C513-4BC6-B6BF-18B2AEA61A1C}"/>
          </ac:spMkLst>
        </pc:spChg>
        <pc:spChg chg="add del mod">
          <ac:chgData name="sidoine kakeuh fosso" userId="e96d2d5f971dd5a5" providerId="Windows Live" clId="Web-{5406E611-7165-4A63-B000-1B3B51D81B88}" dt="2018-10-15T12:51:34.327" v="579"/>
          <ac:spMkLst>
            <pc:docMk/>
            <pc:sldMk cId="4049269154" sldId="354"/>
            <ac:spMk id="44" creationId="{A2A19E3A-ADE1-4141-9DB5-17D1EF875054}"/>
          </ac:spMkLst>
        </pc:spChg>
        <pc:spChg chg="add del mod">
          <ac:chgData name="sidoine kakeuh fosso" userId="e96d2d5f971dd5a5" providerId="Windows Live" clId="Web-{5406E611-7165-4A63-B000-1B3B51D81B88}" dt="2018-10-15T12:43:24.608" v="520"/>
          <ac:spMkLst>
            <pc:docMk/>
            <pc:sldMk cId="4049269154" sldId="354"/>
            <ac:spMk id="45" creationId="{F2232862-9481-4764-BD93-E220FC76823C}"/>
          </ac:spMkLst>
        </pc:spChg>
        <pc:spChg chg="add del mod">
          <ac:chgData name="sidoine kakeuh fosso" userId="e96d2d5f971dd5a5" providerId="Windows Live" clId="Web-{5406E611-7165-4A63-B000-1B3B51D81B88}" dt="2018-10-15T12:45:45.800" v="538"/>
          <ac:spMkLst>
            <pc:docMk/>
            <pc:sldMk cId="4049269154" sldId="354"/>
            <ac:spMk id="46" creationId="{130CE5FD-1617-4B21-B83C-F92190178C76}"/>
          </ac:spMkLst>
        </pc:spChg>
        <pc:spChg chg="add mod">
          <ac:chgData name="sidoine kakeuh fosso" userId="e96d2d5f971dd5a5" providerId="Windows Live" clId="Web-{5406E611-7165-4A63-B000-1B3B51D81B88}" dt="2018-10-15T08:31:29.854" v="355" actId="1076"/>
          <ac:spMkLst>
            <pc:docMk/>
            <pc:sldMk cId="4049269154" sldId="354"/>
            <ac:spMk id="47" creationId="{7490492D-617B-404E-BCDD-99F96E08661A}"/>
          </ac:spMkLst>
        </pc:spChg>
        <pc:spChg chg="add del mod">
          <ac:chgData name="sidoine kakeuh fosso" userId="e96d2d5f971dd5a5" providerId="Windows Live" clId="Web-{5406E611-7165-4A63-B000-1B3B51D81B88}" dt="2018-10-15T12:45:31.659" v="533"/>
          <ac:spMkLst>
            <pc:docMk/>
            <pc:sldMk cId="4049269154" sldId="354"/>
            <ac:spMk id="48" creationId="{111B0B2A-8DDF-4298-BF70-B0365C5D680C}"/>
          </ac:spMkLst>
        </pc:spChg>
        <pc:spChg chg="add del mod">
          <ac:chgData name="sidoine kakeuh fosso" userId="e96d2d5f971dd5a5" providerId="Windows Live" clId="Web-{5406E611-7165-4A63-B000-1B3B51D81B88}" dt="2018-10-15T12:51:31.718" v="578"/>
          <ac:spMkLst>
            <pc:docMk/>
            <pc:sldMk cId="4049269154" sldId="354"/>
            <ac:spMk id="49" creationId="{91FE1C01-5E8A-47E3-8184-DF0F64014716}"/>
          </ac:spMkLst>
        </pc:spChg>
        <pc:spChg chg="add del mod">
          <ac:chgData name="sidoine kakeuh fosso" userId="e96d2d5f971dd5a5" providerId="Windows Live" clId="Web-{5406E611-7165-4A63-B000-1B3B51D81B88}" dt="2018-10-15T13:03:27.194" v="617"/>
          <ac:spMkLst>
            <pc:docMk/>
            <pc:sldMk cId="4049269154" sldId="354"/>
            <ac:spMk id="60" creationId="{8A4FA777-535F-49A6-A336-6B3453F47BDE}"/>
          </ac:spMkLst>
        </pc:spChg>
        <pc:spChg chg="add del mod">
          <ac:chgData name="sidoine kakeuh fosso" userId="e96d2d5f971dd5a5" providerId="Windows Live" clId="Web-{5406E611-7165-4A63-B000-1B3B51D81B88}" dt="2018-10-15T13:04:24.586" v="627"/>
          <ac:spMkLst>
            <pc:docMk/>
            <pc:sldMk cId="4049269154" sldId="354"/>
            <ac:spMk id="61" creationId="{E7CCC37B-13C8-4789-AC13-A68803A662BA}"/>
          </ac:spMkLst>
        </pc:spChg>
        <pc:grpChg chg="add mod">
          <ac:chgData name="sidoine kakeuh fosso" userId="e96d2d5f971dd5a5" providerId="Windows Live" clId="Web-{5406E611-7165-4A63-B000-1B3B51D81B88}" dt="2018-10-15T08:29:52.275" v="339" actId="14100"/>
          <ac:grpSpMkLst>
            <pc:docMk/>
            <pc:sldMk cId="4049269154" sldId="354"/>
            <ac:grpSpMk id="25" creationId="{F08F5612-3407-4577-997C-1F9029B5C77F}"/>
          </ac:grpSpMkLst>
        </pc:grpChg>
        <pc:grpChg chg="add mod">
          <ac:chgData name="sidoine kakeuh fosso" userId="e96d2d5f971dd5a5" providerId="Windows Live" clId="Web-{5406E611-7165-4A63-B000-1B3B51D81B88}" dt="2018-10-15T08:32:15.413" v="369" actId="1076"/>
          <ac:grpSpMkLst>
            <pc:docMk/>
            <pc:sldMk cId="4049269154" sldId="354"/>
            <ac:grpSpMk id="32" creationId="{FB2BA329-C154-4345-B22D-AF9A891E0EB7}"/>
          </ac:grpSpMkLst>
        </pc:grpChg>
        <pc:grpChg chg="add del">
          <ac:chgData name="sidoine kakeuh fosso" userId="e96d2d5f971dd5a5" providerId="Windows Live" clId="Web-{5406E611-7165-4A63-B000-1B3B51D81B88}" dt="2018-10-15T08:29:35.431" v="336"/>
          <ac:grpSpMkLst>
            <pc:docMk/>
            <pc:sldMk cId="4049269154" sldId="354"/>
            <ac:grpSpMk id="39" creationId="{59915A5B-A01D-486D-87C5-FA17023E822C}"/>
          </ac:grpSpMkLst>
        </pc:grpChg>
        <pc:grpChg chg="add del">
          <ac:chgData name="sidoine kakeuh fosso" userId="e96d2d5f971dd5a5" providerId="Windows Live" clId="Web-{5406E611-7165-4A63-B000-1B3B51D81B88}" dt="2018-10-15T08:29:35.415" v="335"/>
          <ac:grpSpMkLst>
            <pc:docMk/>
            <pc:sldMk cId="4049269154" sldId="354"/>
            <ac:grpSpMk id="46" creationId="{53C7CE02-C60C-4484-AAE8-5CC9C6F0B3BC}"/>
          </ac:grpSpMkLst>
        </pc:grpChg>
        <pc:graphicFrameChg chg="add del mod modGraphic">
          <ac:chgData name="sidoine kakeuh fosso" userId="e96d2d5f971dd5a5" providerId="Windows Live" clId="Web-{5406E611-7165-4A63-B000-1B3B51D81B88}" dt="2018-10-15T13:09:37.002" v="635"/>
          <ac:graphicFrameMkLst>
            <pc:docMk/>
            <pc:sldMk cId="4049269154" sldId="354"/>
            <ac:graphicFrameMk id="62" creationId="{D266CAF2-CB32-4C85-9421-76ABFE4543BB}"/>
          </ac:graphicFrameMkLst>
        </pc:graphicFrameChg>
        <pc:picChg chg="add del mod">
          <ac:chgData name="sidoine kakeuh fosso" userId="e96d2d5f971dd5a5" providerId="Windows Live" clId="Web-{5406E611-7165-4A63-B000-1B3B51D81B88}" dt="2018-10-15T11:02:28.278" v="389"/>
          <ac:picMkLst>
            <pc:docMk/>
            <pc:sldMk cId="4049269154" sldId="354"/>
            <ac:picMk id="4" creationId="{9D6F917C-EFE1-48A6-A03D-0D0EAE2859E8}"/>
          </ac:picMkLst>
        </pc:picChg>
        <pc:picChg chg="add mod">
          <ac:chgData name="sidoine kakeuh fosso" userId="e96d2d5f971dd5a5" providerId="Windows Live" clId="Web-{5406E611-7165-4A63-B000-1B3B51D81B88}" dt="2018-10-15T12:05:40.536" v="400" actId="1076"/>
          <ac:picMkLst>
            <pc:docMk/>
            <pc:sldMk cId="4049269154" sldId="354"/>
            <ac:picMk id="4" creationId="{F3D49A6E-BE7B-4676-B5D2-CD837C411FB0}"/>
          </ac:picMkLst>
        </pc:picChg>
        <pc:picChg chg="add del mod">
          <ac:chgData name="sidoine kakeuh fosso" userId="e96d2d5f971dd5a5" providerId="Windows Live" clId="Web-{5406E611-7165-4A63-B000-1B3B51D81B88}" dt="2018-10-15T12:05:33.958" v="399"/>
          <ac:picMkLst>
            <pc:docMk/>
            <pc:sldMk cId="4049269154" sldId="354"/>
            <ac:picMk id="7" creationId="{53397A5C-C2D9-48B9-AB26-41D9F6DCCABF}"/>
          </ac:picMkLst>
        </pc:picChg>
        <pc:picChg chg="add mod">
          <ac:chgData name="sidoine kakeuh fosso" userId="e96d2d5f971dd5a5" providerId="Windows Live" clId="Web-{5406E611-7165-4A63-B000-1B3B51D81B88}" dt="2018-10-15T12:12:40.284" v="406" actId="1076"/>
          <ac:picMkLst>
            <pc:docMk/>
            <pc:sldMk cId="4049269154" sldId="354"/>
            <ac:picMk id="8" creationId="{0F5ED2F6-B422-46F9-9608-EE6938B4903D}"/>
          </ac:picMkLst>
        </pc:picChg>
        <pc:picChg chg="add mod">
          <ac:chgData name="sidoine kakeuh fosso" userId="e96d2d5f971dd5a5" providerId="Windows Live" clId="Web-{5406E611-7165-4A63-B000-1B3B51D81B88}" dt="2018-10-15T12:29:54.879" v="452" actId="14100"/>
          <ac:picMkLst>
            <pc:docMk/>
            <pc:sldMk cId="4049269154" sldId="354"/>
            <ac:picMk id="14" creationId="{33A70049-99D0-4DCD-A8DF-1955B7E378CD}"/>
          </ac:picMkLst>
        </pc:picChg>
        <pc:picChg chg="add mod">
          <ac:chgData name="sidoine kakeuh fosso" userId="e96d2d5f971dd5a5" providerId="Windows Live" clId="Web-{5406E611-7165-4A63-B000-1B3B51D81B88}" dt="2018-10-15T11:03:30.500" v="395" actId="14100"/>
          <ac:picMkLst>
            <pc:docMk/>
            <pc:sldMk cId="4049269154" sldId="354"/>
            <ac:picMk id="19" creationId="{066B9B5C-A592-41B4-BD0F-51351F0AD114}"/>
          </ac:picMkLst>
        </pc:picChg>
        <pc:picChg chg="add del mod">
          <ac:chgData name="sidoine kakeuh fosso" userId="e96d2d5f971dd5a5" providerId="Windows Live" clId="Web-{5406E611-7165-4A63-B000-1B3B51D81B88}" dt="2018-10-15T12:18:49.608" v="411"/>
          <ac:picMkLst>
            <pc:docMk/>
            <pc:sldMk cId="4049269154" sldId="354"/>
            <ac:picMk id="21" creationId="{933B2FED-1FB6-4CA5-B6EC-10A197997FE5}"/>
          </ac:picMkLst>
        </pc:picChg>
        <pc:picChg chg="add del mod">
          <ac:chgData name="sidoine kakeuh fosso" userId="e96d2d5f971dd5a5" providerId="Windows Live" clId="Web-{5406E611-7165-4A63-B000-1B3B51D81B88}" dt="2018-10-15T12:22:45.459" v="422"/>
          <ac:picMkLst>
            <pc:docMk/>
            <pc:sldMk cId="4049269154" sldId="354"/>
            <ac:picMk id="33" creationId="{2114781E-14B0-48CD-A4EB-BA0B8173FA3C}"/>
          </ac:picMkLst>
        </pc:picChg>
        <pc:picChg chg="add mod">
          <ac:chgData name="sidoine kakeuh fosso" userId="e96d2d5f971dd5a5" providerId="Windows Live" clId="Web-{5406E611-7165-4A63-B000-1B3B51D81B88}" dt="2018-10-15T12:25:09.589" v="448" actId="14100"/>
          <ac:picMkLst>
            <pc:docMk/>
            <pc:sldMk cId="4049269154" sldId="354"/>
            <ac:picMk id="35" creationId="{E1080B4C-F497-4891-B05C-A7312203B906}"/>
          </ac:picMkLst>
        </pc:picChg>
        <pc:picChg chg="add del mod">
          <ac:chgData name="sidoine kakeuh fosso" userId="e96d2d5f971dd5a5" providerId="Windows Live" clId="Web-{5406E611-7165-4A63-B000-1B3B51D81B88}" dt="2018-10-15T12:35:26.655" v="484"/>
          <ac:picMkLst>
            <pc:docMk/>
            <pc:sldMk cId="4049269154" sldId="354"/>
            <ac:picMk id="42" creationId="{3EC5733B-D3DF-4296-838C-6D2CB5C4EF92}"/>
          </ac:picMkLst>
        </pc:picChg>
        <pc:picChg chg="add mod">
          <ac:chgData name="sidoine kakeuh fosso" userId="e96d2d5f971dd5a5" providerId="Windows Live" clId="Web-{5406E611-7165-4A63-B000-1B3B51D81B88}" dt="2018-10-15T12:52:16.985" v="587" actId="1076"/>
          <ac:picMkLst>
            <pc:docMk/>
            <pc:sldMk cId="4049269154" sldId="354"/>
            <ac:picMk id="50" creationId="{34259A9F-22F1-4397-BF57-4FDCBB1744DB}"/>
          </ac:picMkLst>
        </pc:picChg>
        <pc:picChg chg="add del mod">
          <ac:chgData name="sidoine kakeuh fosso" userId="e96d2d5f971dd5a5" providerId="Windows Live" clId="Web-{5406E611-7165-4A63-B000-1B3B51D81B88}" dt="2018-10-15T12:59:35.467" v="594"/>
          <ac:picMkLst>
            <pc:docMk/>
            <pc:sldMk cId="4049269154" sldId="354"/>
            <ac:picMk id="52" creationId="{320DD5D3-99F5-4B04-844B-DB99204AC7D7}"/>
          </ac:picMkLst>
        </pc:picChg>
        <pc:picChg chg="add mod">
          <ac:chgData name="sidoine kakeuh fosso" userId="e96d2d5f971dd5a5" providerId="Windows Live" clId="Web-{5406E611-7165-4A63-B000-1B3B51D81B88}" dt="2018-10-15T12:59:55.984" v="598" actId="1076"/>
          <ac:picMkLst>
            <pc:docMk/>
            <pc:sldMk cId="4049269154" sldId="354"/>
            <ac:picMk id="54" creationId="{ACEF7504-F5B2-49EF-BC67-67DD99B2304C}"/>
          </ac:picMkLst>
        </pc:picChg>
        <pc:picChg chg="add mod">
          <ac:chgData name="sidoine kakeuh fosso" userId="e96d2d5f971dd5a5" providerId="Windows Live" clId="Web-{5406E611-7165-4A63-B000-1B3B51D81B88}" dt="2018-10-15T13:01:28.284" v="604" actId="1076"/>
          <ac:picMkLst>
            <pc:docMk/>
            <pc:sldMk cId="4049269154" sldId="354"/>
            <ac:picMk id="56" creationId="{6240A236-5132-4C37-9B53-4AE346826C7D}"/>
          </ac:picMkLst>
        </pc:picChg>
        <pc:cxnChg chg="add del">
          <ac:chgData name="sidoine kakeuh fosso" userId="e96d2d5f971dd5a5" providerId="Windows Live" clId="Web-{5406E611-7165-4A63-B000-1B3B51D81B88}" dt="2018-10-15T13:02:47.880" v="610"/>
          <ac:cxnSpMkLst>
            <pc:docMk/>
            <pc:sldMk cId="4049269154" sldId="354"/>
            <ac:cxnSpMk id="58" creationId="{10ADE803-ABFB-4810-8964-5A3D1B16AA44}"/>
          </ac:cxnSpMkLst>
        </pc:cxnChg>
        <pc:cxnChg chg="add del mod">
          <ac:chgData name="sidoine kakeuh fosso" userId="e96d2d5f971dd5a5" providerId="Windows Live" clId="Web-{5406E611-7165-4A63-B000-1B3B51D81B88}" dt="2018-10-15T13:02:44.645" v="609"/>
          <ac:cxnSpMkLst>
            <pc:docMk/>
            <pc:sldMk cId="4049269154" sldId="354"/>
            <ac:cxnSpMk id="59" creationId="{DB76AC55-D50D-404A-A95E-AB3899B8F098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8ED2B-C015-CE44-AB87-D2CDA7A58D02}" type="datetimeFigureOut">
              <a:rPr lang="fr-FR" smtClean="0"/>
              <a:t>13/11/2018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1AD63-0362-EF45-9484-A1E953A103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3045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13/11/2018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Acceleration of environment, e-Commerce challenges, omnichannel / </a:t>
            </a:r>
            <a:r>
              <a:rPr lang="en-GB" dirty="0" err="1"/>
              <a:t>Click&amp;Collect</a:t>
            </a:r>
            <a:r>
              <a:rPr lang="en-GB" dirty="0"/>
              <a:t> trends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Sectoral studies/panels too restrictive, focus on the past, lack of operational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Open Big Data insufficiently used in many industrial companies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chemeClr val="bg2"/>
                </a:solidFill>
              </a:rPr>
              <a:t>HD … et reprend 85% des retour </a:t>
            </a:r>
            <a:r>
              <a:rPr lang="fr-FR" dirty="0" err="1">
                <a:solidFill>
                  <a:schemeClr val="bg2"/>
                </a:solidFill>
              </a:rPr>
              <a:t>eCommerce</a:t>
            </a:r>
            <a:r>
              <a:rPr lang="fr-FR" dirty="0">
                <a:solidFill>
                  <a:schemeClr val="bg2"/>
                </a:solidFill>
              </a:rPr>
              <a:t> en  magasins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914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725" y="280988"/>
            <a:ext cx="7240588" cy="5011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9D6F8-C0B2-44F3-A4BD-E66D2FE8B0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1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Comprendre pour agir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627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725" y="280988"/>
            <a:ext cx="7240588" cy="5011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9D6F8-C0B2-44F3-A4BD-E66D2FE8B0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2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488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520620" y="2492896"/>
            <a:ext cx="6708745" cy="576064"/>
          </a:xfrm>
          <a:noFill/>
        </p:spPr>
        <p:txBody>
          <a:bodyPr l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000" cap="none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520620" y="3368402"/>
            <a:ext cx="6708745" cy="348630"/>
          </a:xfr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1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2pPr>
          </a:lstStyle>
          <a:p>
            <a:pPr lvl="0"/>
            <a:r>
              <a:rPr lang="en-GB" noProof="0"/>
              <a:t>00/00/2017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9"/>
          </p:nvPr>
        </p:nvSpPr>
        <p:spPr>
          <a:xfrm>
            <a:off x="1520620" y="3814420"/>
            <a:ext cx="6708745" cy="473248"/>
          </a:xfrm>
        </p:spPr>
        <p:txBody>
          <a:bodyPr lIns="0" anchor="ctr" anchorCtr="0"/>
          <a:lstStyle>
            <a:lvl1pPr marL="0" indent="0">
              <a:buNone/>
              <a:defRPr sz="2000" b="0" cap="none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488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384738" y="3356992"/>
            <a:ext cx="6844626" cy="1049620"/>
          </a:xfrm>
          <a:noFill/>
        </p:spPr>
        <p:txBody>
          <a:bodyPr lIns="0" tIns="0" anchor="b" anchorCtr="1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500" b="0" i="0" cap="none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lang="en-GB" noProof="0" err="1"/>
              <a:t>Chapitre</a:t>
            </a:r>
            <a:endParaRPr lang="en-GB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ln>
                  <a:solidFill>
                    <a:schemeClr val="bg1">
                      <a:alpha val="0"/>
                    </a:schemeClr>
                  </a:solidFill>
                </a:ln>
              </a:defRPr>
            </a:lvl1pPr>
          </a:lstStyle>
          <a:p>
            <a:fld id="{733122C9-A0B9-462F-8757-0847AD287B63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1384738" y="4653136"/>
            <a:ext cx="6844626" cy="86409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 b="0" i="0" cap="none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364601" y="6255312"/>
            <a:ext cx="7780730" cy="39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noProof="0"/>
              <a:t>Confidentiel: Project Fil Rouge ‘Product Matching’ TelecomParisTech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364601" y="6255312"/>
            <a:ext cx="7780730" cy="39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algn="r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9145331" y="6237312"/>
            <a:ext cx="566198" cy="43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500" b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33122C9-A0B9-462F-8757-0847AD287B63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16496" y="1340768"/>
            <a:ext cx="9361040" cy="46085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433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FCC00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364601" y="6255312"/>
            <a:ext cx="7780730" cy="39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algn="r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9145331" y="6237312"/>
            <a:ext cx="566198" cy="43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500" b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33122C9-A0B9-462F-8757-0847AD287B63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5105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(typ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FCC00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364601" y="6255312"/>
            <a:ext cx="7780730" cy="39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algn="r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9145331" y="6237312"/>
            <a:ext cx="566198" cy="43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500" b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33122C9-A0B9-462F-8757-0847AD287B63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Imag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8" t="59477" r="4326" b="9271"/>
          <a:stretch/>
        </p:blipFill>
        <p:spPr>
          <a:xfrm>
            <a:off x="488504" y="4007683"/>
            <a:ext cx="9217024" cy="2142240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sz="quarter" idx="14"/>
          </p:nvPr>
        </p:nvSpPr>
        <p:spPr>
          <a:xfrm>
            <a:off x="704528" y="4508500"/>
            <a:ext cx="8784976" cy="1296988"/>
          </a:xfrm>
        </p:spPr>
        <p:txBody>
          <a:bodyPr/>
          <a:lstStyle>
            <a:lvl3pPr marL="723900" indent="-269875">
              <a:buClr>
                <a:schemeClr val="tx1"/>
              </a:buClr>
              <a:buSzPct val="150000"/>
              <a:buFont typeface="Symbol" panose="05050102010706020507" pitchFamily="18" charset="2"/>
              <a:buChar char=""/>
              <a:defRPr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560512" y="1268412"/>
            <a:ext cx="9145015" cy="288066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7094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4114800"/>
            <a:ext cx="8420100" cy="762000"/>
          </a:xfrm>
        </p:spPr>
        <p:txBody>
          <a:bodyPr anchor="ctr">
            <a:normAutofit/>
          </a:bodyPr>
          <a:lstStyle>
            <a:lvl1pPr algn="r"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8850" y="4953000"/>
            <a:ext cx="6934200" cy="685800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b="1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889250" y="3733800"/>
            <a:ext cx="7016750" cy="0"/>
          </a:xfrm>
          <a:prstGeom prst="line">
            <a:avLst/>
          </a:prstGeom>
          <a:ln w="12700">
            <a:solidFill>
              <a:srgbClr val="222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86" y="1800642"/>
            <a:ext cx="5468964" cy="132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488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162714" y="260648"/>
            <a:ext cx="8614822" cy="602249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noProof="0"/>
              <a:t>Page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416497" y="1124744"/>
            <a:ext cx="9289032" cy="48245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3</a:t>
            </a:r>
          </a:p>
          <a:p>
            <a:pPr lvl="4"/>
            <a:r>
              <a:rPr lang="en-GB" noProof="0"/>
              <a:t>Text level 4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364601" y="6255312"/>
            <a:ext cx="7780730" cy="396000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algn="r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9145331" y="6237312"/>
            <a:ext cx="566198" cy="43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500" b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33122C9-A0B9-462F-8757-0847AD287B63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5" y="160974"/>
            <a:ext cx="791429" cy="7942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799" r:id="rId2"/>
    <p:sldLayoutId id="2147483818" r:id="rId3"/>
    <p:sldLayoutId id="2147483820" r:id="rId4"/>
    <p:sldLayoutId id="2147483819" r:id="rId5"/>
    <p:sldLayoutId id="2147483816" r:id="rId6"/>
  </p:sldLayoutIdLst>
  <p:hf hdr="0" dt="0"/>
  <p:txStyles>
    <p:titleStyle>
      <a:lvl1pPr algn="l" defTabSz="121917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None/>
        <a:defRPr sz="3000" b="1" kern="1200" cap="none" baseline="0">
          <a:ln>
            <a:solidFill>
              <a:schemeClr val="bg1">
                <a:alpha val="0"/>
              </a:schemeClr>
            </a:solidFill>
          </a:ln>
          <a:solidFill>
            <a:srgbClr val="FFCC00"/>
          </a:solidFill>
          <a:latin typeface="Arial" charset="0"/>
          <a:ea typeface="Arial" charset="0"/>
          <a:cs typeface="Arial" charset="0"/>
        </a:defRPr>
      </a:lvl1pPr>
    </p:titleStyle>
    <p:bodyStyle>
      <a:lvl1pPr marL="355600" indent="-355600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FCC00"/>
        </a:buClr>
        <a:buSzPct val="110000"/>
        <a:buFont typeface="Wingdings" panose="05000000000000000000" pitchFamily="2" charset="2"/>
        <a:buChar char="v"/>
        <a:defRPr sz="2400" b="1" i="0" kern="1200" cap="none" baseline="0">
          <a:ln>
            <a:solidFill>
              <a:schemeClr val="bg1">
                <a:alpha val="0"/>
              </a:schemeClr>
            </a:solidFill>
          </a:ln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627063" indent="-258763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FCC00"/>
        </a:buClr>
        <a:buSzPct val="150000"/>
        <a:buFont typeface="Wingdings" panose="05000000000000000000" pitchFamily="2" charset="2"/>
        <a:buChar char="§"/>
        <a:defRPr sz="2000" b="1" kern="1200">
          <a:ln>
            <a:solidFill>
              <a:schemeClr val="bg1">
                <a:alpha val="0"/>
              </a:schemeClr>
            </a:solidFill>
          </a:ln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806450" indent="-176213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FCC00"/>
        </a:buClr>
        <a:buSzPct val="140000"/>
        <a:buFont typeface="Arial" charset="0"/>
        <a:buChar char="•"/>
        <a:defRPr sz="1800" b="1" kern="1200">
          <a:ln>
            <a:solidFill>
              <a:schemeClr val="bg1">
                <a:alpha val="0"/>
              </a:schemeClr>
            </a:solidFill>
          </a:ln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982663" indent="-149225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40000"/>
        <a:buFont typeface="Arial" panose="020B0604020202020204" pitchFamily="34" charset="0"/>
        <a:buChar char="−"/>
        <a:defRPr sz="1600" kern="1200">
          <a:ln>
            <a:solidFill>
              <a:schemeClr val="bg1">
                <a:alpha val="0"/>
              </a:schemeClr>
            </a:solidFill>
          </a:ln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1160463" indent="-98425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80000"/>
        <a:buFont typeface="Arial" panose="020B0604020202020204" pitchFamily="34" charset="0"/>
        <a:buChar char="•"/>
        <a:defRPr sz="1600" kern="1200">
          <a:ln>
            <a:solidFill>
              <a:schemeClr val="bg1">
                <a:alpha val="0"/>
              </a:schemeClr>
            </a:solidFill>
          </a:ln>
          <a:solidFill>
            <a:schemeClr val="accent6">
              <a:lumMod val="50000"/>
            </a:schemeClr>
          </a:solidFill>
          <a:latin typeface="Arial" charset="0"/>
          <a:ea typeface="Arial" charset="0"/>
          <a:cs typeface="Arial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47.png"/><Relationship Id="rId5" Type="http://schemas.openxmlformats.org/officeDocument/2006/relationships/image" Target="../media/image30.png"/><Relationship Id="rId10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50.png"/><Relationship Id="rId5" Type="http://schemas.openxmlformats.org/officeDocument/2006/relationships/image" Target="../media/image30.png"/><Relationship Id="rId10" Type="http://schemas.openxmlformats.org/officeDocument/2006/relationships/image" Target="../media/image49.png"/><Relationship Id="rId4" Type="http://schemas.openxmlformats.org/officeDocument/2006/relationships/image" Target="../media/image29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54.png"/><Relationship Id="rId5" Type="http://schemas.openxmlformats.org/officeDocument/2006/relationships/image" Target="../media/image30.png"/><Relationship Id="rId10" Type="http://schemas.openxmlformats.org/officeDocument/2006/relationships/image" Target="../media/image53.png"/><Relationship Id="rId4" Type="http://schemas.openxmlformats.org/officeDocument/2006/relationships/image" Target="../media/image29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idoine.kakeuh-fosso@innoscape.com" TargetMode="External"/><Relationship Id="rId2" Type="http://schemas.openxmlformats.org/officeDocument/2006/relationships/hyperlink" Target="mailto:ddraganov@innoscape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A68F8-1DE0-41EA-99CD-6FBC6455B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Project Fil Rouge ‘Product Matching’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D6771-3BA4-4A47-A2D2-864C2CB78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0620" y="4005064"/>
            <a:ext cx="6708745" cy="348630"/>
          </a:xfrm>
        </p:spPr>
        <p:txBody>
          <a:bodyPr/>
          <a:lstStyle/>
          <a:p>
            <a:r>
              <a:rPr lang="fr-FR"/>
              <a:t>2018-19</a:t>
            </a:r>
          </a:p>
        </p:txBody>
      </p:sp>
    </p:spTree>
    <p:extLst>
      <p:ext uri="{BB962C8B-B14F-4D97-AF65-F5344CB8AC3E}">
        <p14:creationId xmlns:p14="http://schemas.microsoft.com/office/powerpoint/2010/main" val="421058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10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PROBLEMATIQUE PROJET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416496" y="1387011"/>
            <a:ext cx="9220664" cy="4603632"/>
          </a:xfrm>
          <a:noFill/>
        </p:spPr>
        <p:txBody>
          <a:bodyPr/>
          <a:lstStyle/>
          <a:p>
            <a:r>
              <a:rPr lang="fr-FR"/>
              <a:t>Problème 1:  </a:t>
            </a:r>
          </a:p>
          <a:p>
            <a:pPr marL="626745" lvl="1" indent="-258445"/>
            <a:r>
              <a:rPr lang="fr-FR" sz="1800" b="0"/>
              <a:t>Identification de </a:t>
            </a:r>
            <a:r>
              <a:rPr lang="fr-FR" sz="1800"/>
              <a:t>Groupe de produits </a:t>
            </a:r>
            <a:r>
              <a:rPr lang="fr-FR" sz="1800" b="0"/>
              <a:t>de produits similaires sur la base des descriptions / attributs / images provenant de différents sites </a:t>
            </a:r>
            <a:r>
              <a:rPr lang="fr-FR" sz="1800" b="0" err="1"/>
              <a:t>eCommerce</a:t>
            </a:r>
            <a:r>
              <a:rPr lang="fr-FR" sz="1800" b="0"/>
              <a:t> &amp; langues</a:t>
            </a:r>
          </a:p>
          <a:p>
            <a:pPr marL="626745" lvl="1" indent="-258445"/>
            <a:endParaRPr lang="fr-FR" sz="1800" b="0"/>
          </a:p>
          <a:p>
            <a:r>
              <a:rPr lang="fr-FR"/>
              <a:t>Problème 2: </a:t>
            </a:r>
          </a:p>
          <a:p>
            <a:pPr marL="626745" lvl="1" indent="-258445"/>
            <a:r>
              <a:rPr lang="fr-FR" sz="1800" b="0"/>
              <a:t>Identification de </a:t>
            </a:r>
            <a:r>
              <a:rPr lang="fr-FR" sz="1800"/>
              <a:t>produits similaires (Product Matching)</a:t>
            </a:r>
            <a:r>
              <a:rPr lang="fr-FR" sz="1800" b="0"/>
              <a:t> sur la base sur la base des descriptions / attributs / images provenant de différents sites </a:t>
            </a:r>
            <a:r>
              <a:rPr lang="fr-FR" sz="1800" b="0" err="1"/>
              <a:t>eCommerce</a:t>
            </a:r>
            <a:r>
              <a:rPr lang="fr-FR" sz="1800" b="0"/>
              <a:t> &amp; langues</a:t>
            </a:r>
          </a:p>
          <a:p>
            <a:pPr marL="626745" lvl="1" indent="-258445"/>
            <a:endParaRPr lang="fr-FR"/>
          </a:p>
          <a:p>
            <a:r>
              <a:rPr lang="fr-FR"/>
              <a:t>Problème 3: </a:t>
            </a:r>
          </a:p>
          <a:p>
            <a:pPr lvl="1"/>
            <a:r>
              <a:rPr lang="fr-FR" sz="1800" b="0"/>
              <a:t>Détection du </a:t>
            </a:r>
            <a:r>
              <a:rPr lang="fr-FR" sz="1800"/>
              <a:t>changement de description / images</a:t>
            </a:r>
            <a:r>
              <a:rPr lang="fr-FR" sz="1800" b="0"/>
              <a:t> d'un produit déjà existant sur une même source dans le but minimiser les risques de perte d'information sur ces derniers.</a:t>
            </a:r>
            <a:endParaRPr lang="fr-FR" sz="180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</p:spTree>
    <p:extLst>
      <p:ext uri="{BB962C8B-B14F-4D97-AF65-F5344CB8AC3E}">
        <p14:creationId xmlns:p14="http://schemas.microsoft.com/office/powerpoint/2010/main" val="304191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A2C81-C408-4389-94AE-409AA7FA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fr-FR"/>
            </a:br>
            <a:r>
              <a:rPr lang="fr-FR"/>
              <a:t>PROBLEMATIQUE ACTUELLE</a:t>
            </a:r>
            <a:endParaRPr lang="fr-FR" b="0"/>
          </a:p>
          <a:p>
            <a:endParaRPr lang="fr-FR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C2732-40EB-4DE7-93B4-44EF14B9A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95525-0E5F-4679-A5BD-50140AFB8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11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38B2B-21D6-4939-BE31-AE572C9B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14" y="2061835"/>
            <a:ext cx="7519675" cy="29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9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5C05-9319-44AE-A4BE-717388E97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14" y="249451"/>
            <a:ext cx="8614822" cy="602249"/>
          </a:xfrm>
        </p:spPr>
        <p:txBody>
          <a:bodyPr/>
          <a:lstStyle/>
          <a:p>
            <a:pPr algn="ctr"/>
            <a:br>
              <a:rPr lang="fr-FR"/>
            </a:br>
            <a:r>
              <a:rPr lang="fr-FR"/>
              <a:t>PROBLEMATIQUE ACTUELLE</a:t>
            </a:r>
            <a:endParaRPr lang="fr-FR" b="0"/>
          </a:p>
          <a:p>
            <a:pPr algn="ctr"/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1CC2-BCE3-4CDA-BAAD-F9815B5A5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FDAAB-3249-47BA-A6AA-B7FDCF00B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12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7910B-E1D2-4D7D-B850-978B08A2B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62"/>
          <a:stretch/>
        </p:blipFill>
        <p:spPr>
          <a:xfrm>
            <a:off x="560832" y="983656"/>
            <a:ext cx="8701449" cy="499699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FA6FB8C-8F42-473F-B7C9-F6A75017A64E}"/>
              </a:ext>
            </a:extLst>
          </p:cNvPr>
          <p:cNvSpPr/>
          <p:nvPr/>
        </p:nvSpPr>
        <p:spPr>
          <a:xfrm>
            <a:off x="632520" y="1645919"/>
            <a:ext cx="1944216" cy="280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25854F-C664-4490-88A7-38355B74A2F1}"/>
              </a:ext>
            </a:extLst>
          </p:cNvPr>
          <p:cNvSpPr/>
          <p:nvPr/>
        </p:nvSpPr>
        <p:spPr>
          <a:xfrm>
            <a:off x="440379" y="1895453"/>
            <a:ext cx="1440160" cy="28053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7FDB25-6AE5-49C1-BFCC-4D7747E4DE1F}"/>
              </a:ext>
            </a:extLst>
          </p:cNvPr>
          <p:cNvSpPr/>
          <p:nvPr/>
        </p:nvSpPr>
        <p:spPr>
          <a:xfrm>
            <a:off x="1025074" y="2296748"/>
            <a:ext cx="772208" cy="3608609"/>
          </a:xfrm>
          <a:prstGeom prst="ellipse">
            <a:avLst/>
          </a:prstGeom>
          <a:noFill/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3A626D-8476-4AD9-8866-E37ED53C16C6}"/>
              </a:ext>
            </a:extLst>
          </p:cNvPr>
          <p:cNvSpPr/>
          <p:nvPr/>
        </p:nvSpPr>
        <p:spPr>
          <a:xfrm rot="1717669">
            <a:off x="7036881" y="5051860"/>
            <a:ext cx="1740650" cy="875741"/>
          </a:xfrm>
          <a:prstGeom prst="ellipse">
            <a:avLst/>
          </a:prstGeom>
          <a:noFill/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D2FDB-C1BF-4638-AB7F-AAABAD922FEF}"/>
              </a:ext>
            </a:extLst>
          </p:cNvPr>
          <p:cNvSpPr txBox="1"/>
          <p:nvPr/>
        </p:nvSpPr>
        <p:spPr>
          <a:xfrm>
            <a:off x="8726395" y="4632255"/>
            <a:ext cx="1051141" cy="1477328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2">
                    <a:lumMod val="50000"/>
                    <a:lumOff val="50000"/>
                  </a:schemeClr>
                </a:solidFill>
              </a:rPr>
              <a:t>Same products (EAN) different vendors</a:t>
            </a:r>
          </a:p>
        </p:txBody>
      </p:sp>
    </p:spTree>
    <p:extLst>
      <p:ext uri="{BB962C8B-B14F-4D97-AF65-F5344CB8AC3E}">
        <p14:creationId xmlns:p14="http://schemas.microsoft.com/office/powerpoint/2010/main" val="262642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13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PROBLEMATIQUE ACTUELLE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3BD58-2FAA-4034-AA38-D1475BBB7DE4}"/>
              </a:ext>
            </a:extLst>
          </p:cNvPr>
          <p:cNvSpPr/>
          <p:nvPr/>
        </p:nvSpPr>
        <p:spPr>
          <a:xfrm>
            <a:off x="6188487" y="3428065"/>
            <a:ext cx="533615" cy="2728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DEFC4A50-D48A-42A4-87FC-FF4B5521CC3D}"/>
              </a:ext>
            </a:extLst>
          </p:cNvPr>
          <p:cNvSpPr/>
          <p:nvPr/>
        </p:nvSpPr>
        <p:spPr>
          <a:xfrm>
            <a:off x="6238849" y="4335002"/>
            <a:ext cx="432820" cy="914400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722CE4-239E-4663-AAE3-F6DC14F5F2A8}"/>
              </a:ext>
            </a:extLst>
          </p:cNvPr>
          <p:cNvGrpSpPr/>
          <p:nvPr/>
        </p:nvGrpSpPr>
        <p:grpSpPr>
          <a:xfrm>
            <a:off x="282980" y="1232571"/>
            <a:ext cx="2063150" cy="1387537"/>
            <a:chOff x="7153902" y="1148596"/>
            <a:chExt cx="2023952" cy="10964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AAA262-B477-4138-A8C9-1D8B8822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7" t="1884" r="1037" b="3667"/>
            <a:stretch/>
          </p:blipFill>
          <p:spPr>
            <a:xfrm>
              <a:off x="7153902" y="1148596"/>
              <a:ext cx="1914969" cy="10964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41330E-7E05-47BC-BC58-CEED3E1B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48122" y="1927213"/>
              <a:ext cx="277286" cy="166947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1AFF20-6A0C-4D77-95F3-FCF169633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39908" y="1363678"/>
              <a:ext cx="829516" cy="14286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0447AC-76BD-4908-8B7E-B7B27B38A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29741" b="29153"/>
            <a:stretch/>
          </p:blipFill>
          <p:spPr>
            <a:xfrm>
              <a:off x="7532519" y="1277514"/>
              <a:ext cx="405239" cy="16657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44B5C7-F6E6-45D8-9156-9FBF17890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358" b="16717"/>
            <a:stretch/>
          </p:blipFill>
          <p:spPr>
            <a:xfrm>
              <a:off x="8700822" y="1356455"/>
              <a:ext cx="477032" cy="150084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D6198E2E-8E23-4C73-9FB8-C1FFB3B79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022" y="3629465"/>
            <a:ext cx="1019159" cy="1278582"/>
          </a:xfrm>
          <a:prstGeom prst="rect">
            <a:avLst/>
          </a:prstGeom>
        </p:spPr>
      </p:pic>
      <p:pic>
        <p:nvPicPr>
          <p:cNvPr id="8" name="Picture 1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890C73D-45B2-4A67-82EE-E90E035EF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022" y="5084150"/>
            <a:ext cx="2749488" cy="518984"/>
          </a:xfrm>
          <a:prstGeom prst="rect">
            <a:avLst/>
          </a:prstGeom>
        </p:spPr>
      </p:pic>
      <p:pic>
        <p:nvPicPr>
          <p:cNvPr id="19" name="Picture 19" descr="A picture containing refrigerator&#10;&#10;Description generated with high confidence">
            <a:extLst>
              <a:ext uri="{FF2B5EF4-FFF2-40B4-BE49-F238E27FC236}">
                <a16:creationId xmlns:a16="http://schemas.microsoft.com/office/drawing/2014/main" id="{CCCA2878-8BF6-49EA-8779-264B0EB1F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107" y="4391680"/>
            <a:ext cx="1142354" cy="1377675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F67245AB-852D-4EB4-A924-3588D9FC9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1571" y="3132153"/>
            <a:ext cx="2743889" cy="98558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0F5EC-3F95-4C88-82A0-6EBCA9030B60}"/>
              </a:ext>
            </a:extLst>
          </p:cNvPr>
          <p:cNvCxnSpPr/>
          <p:nvPr/>
        </p:nvCxnSpPr>
        <p:spPr>
          <a:xfrm>
            <a:off x="1703068" y="2666689"/>
            <a:ext cx="152832" cy="24259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873B31-65C8-414C-B98F-B2442871D0A9}"/>
              </a:ext>
            </a:extLst>
          </p:cNvPr>
          <p:cNvCxnSpPr>
            <a:cxnSpLocks/>
          </p:cNvCxnSpPr>
          <p:nvPr/>
        </p:nvCxnSpPr>
        <p:spPr>
          <a:xfrm>
            <a:off x="1131429" y="2756298"/>
            <a:ext cx="186429" cy="33776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CBCAA3-0872-4726-B0F3-48F8EFAF5A2A}"/>
              </a:ext>
            </a:extLst>
          </p:cNvPr>
          <p:cNvCxnSpPr>
            <a:cxnSpLocks/>
          </p:cNvCxnSpPr>
          <p:nvPr/>
        </p:nvCxnSpPr>
        <p:spPr>
          <a:xfrm>
            <a:off x="532253" y="2733941"/>
            <a:ext cx="68835" cy="79123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2B7C0B-B353-41A7-874B-1D131A6CE585}"/>
              </a:ext>
            </a:extLst>
          </p:cNvPr>
          <p:cNvCxnSpPr>
            <a:cxnSpLocks/>
          </p:cNvCxnSpPr>
          <p:nvPr/>
        </p:nvCxnSpPr>
        <p:spPr>
          <a:xfrm>
            <a:off x="873838" y="2745175"/>
            <a:ext cx="136033" cy="48332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F73C39D-EB7F-4216-B58D-19D43EE97F38}"/>
              </a:ext>
            </a:extLst>
          </p:cNvPr>
          <p:cNvSpPr/>
          <p:nvPr/>
        </p:nvSpPr>
        <p:spPr>
          <a:xfrm>
            <a:off x="90298" y="2823443"/>
            <a:ext cx="5461416" cy="3433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72920EF-7639-4BF2-8090-D0900D6F8932}"/>
              </a:ext>
            </a:extLst>
          </p:cNvPr>
          <p:cNvSpPr/>
          <p:nvPr/>
        </p:nvSpPr>
        <p:spPr>
          <a:xfrm>
            <a:off x="5551636" y="4583475"/>
            <a:ext cx="648020" cy="423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E997AB-1173-451B-9D7B-C5AC8FDB300B}"/>
              </a:ext>
            </a:extLst>
          </p:cNvPr>
          <p:cNvSpPr txBox="1"/>
          <p:nvPr/>
        </p:nvSpPr>
        <p:spPr>
          <a:xfrm>
            <a:off x="1802120" y="2928878"/>
            <a:ext cx="968072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1">
                <a:solidFill>
                  <a:srgbClr val="7030A0"/>
                </a:solidFill>
              </a:rPr>
              <a:t> Source1</a:t>
            </a:r>
            <a:r>
              <a:rPr lang="en-US">
                <a:solidFill>
                  <a:srgbClr val="7030A0"/>
                </a:solidFill>
              </a:rPr>
              <a:t>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36BAE-DBE3-4005-855A-AE2E63DD5A9D}"/>
              </a:ext>
            </a:extLst>
          </p:cNvPr>
          <p:cNvSpPr txBox="1"/>
          <p:nvPr/>
        </p:nvSpPr>
        <p:spPr>
          <a:xfrm>
            <a:off x="676112" y="3298407"/>
            <a:ext cx="968072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1">
                <a:solidFill>
                  <a:srgbClr val="7030A0"/>
                </a:solidFill>
              </a:rPr>
              <a:t> Source2</a:t>
            </a:r>
            <a:r>
              <a:rPr lang="en-US">
                <a:solidFill>
                  <a:srgbClr val="7030A0"/>
                </a:solidFill>
              </a:rPr>
              <a:t>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B703F1-F430-4CA3-A013-0B8AC993D7B8}"/>
              </a:ext>
            </a:extLst>
          </p:cNvPr>
          <p:cNvSpPr txBox="1"/>
          <p:nvPr/>
        </p:nvSpPr>
        <p:spPr>
          <a:xfrm>
            <a:off x="3487199" y="4020633"/>
            <a:ext cx="968072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1">
                <a:solidFill>
                  <a:srgbClr val="7030A0"/>
                </a:solidFill>
              </a:rPr>
              <a:t>Source3</a:t>
            </a:r>
            <a:r>
              <a:rPr lang="en-US">
                <a:solidFill>
                  <a:srgbClr val="7030A0"/>
                </a:solidFill>
              </a:rPr>
              <a:t>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ECCAF7-468D-401F-91A6-D5CE419A953D}"/>
              </a:ext>
            </a:extLst>
          </p:cNvPr>
          <p:cNvSpPr txBox="1"/>
          <p:nvPr/>
        </p:nvSpPr>
        <p:spPr>
          <a:xfrm>
            <a:off x="1292087" y="5521031"/>
            <a:ext cx="968072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1">
                <a:solidFill>
                  <a:srgbClr val="7030A0"/>
                </a:solidFill>
              </a:rPr>
              <a:t>Source4</a:t>
            </a:r>
            <a:r>
              <a:rPr lang="en-US"/>
              <a:t> 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429920B-2428-470A-A92B-CCCF967504CD}"/>
              </a:ext>
            </a:extLst>
          </p:cNvPr>
          <p:cNvSpPr/>
          <p:nvPr/>
        </p:nvSpPr>
        <p:spPr>
          <a:xfrm>
            <a:off x="6721918" y="4594674"/>
            <a:ext cx="1571984" cy="445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42F411-C22D-4FE5-96F1-5BDD6DD54EF9}"/>
              </a:ext>
            </a:extLst>
          </p:cNvPr>
          <p:cNvSpPr txBox="1"/>
          <p:nvPr/>
        </p:nvSpPr>
        <p:spPr>
          <a:xfrm>
            <a:off x="6668251" y="4653175"/>
            <a:ext cx="162324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</a:rPr>
              <a:t>Unique reference</a:t>
            </a: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411568EB-E9FA-45DB-9983-0C29E6CFAA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7310" y="3986329"/>
            <a:ext cx="1506340" cy="149418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49766A1-7B69-4D60-ABD0-064AABE3A227}"/>
              </a:ext>
            </a:extLst>
          </p:cNvPr>
          <p:cNvSpPr txBox="1"/>
          <p:nvPr/>
        </p:nvSpPr>
        <p:spPr>
          <a:xfrm>
            <a:off x="5436445" y="2815755"/>
            <a:ext cx="2037628" cy="738664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Jointure par mot </a:t>
            </a:r>
            <a:r>
              <a:rPr lang="en-US" sz="1400" b="1" err="1">
                <a:solidFill>
                  <a:schemeClr val="bg2"/>
                </a:solidFill>
              </a:rPr>
              <a:t>clé</a:t>
            </a:r>
            <a:r>
              <a:rPr lang="en-US" sz="1400" b="1">
                <a:solidFill>
                  <a:schemeClr val="bg2"/>
                </a:solidFill>
              </a:rPr>
              <a:t> / SQL et </a:t>
            </a:r>
            <a:r>
              <a:rPr lang="en-US" sz="1400" b="1" err="1">
                <a:solidFill>
                  <a:schemeClr val="bg2"/>
                </a:solidFill>
              </a:rPr>
              <a:t>traitement</a:t>
            </a:r>
            <a:r>
              <a:rPr lang="en-US" sz="1400" b="1">
                <a:solidFill>
                  <a:schemeClr val="bg2"/>
                </a:solidFill>
              </a:rPr>
              <a:t> </a:t>
            </a:r>
            <a:r>
              <a:rPr lang="en-US" sz="1400" b="1" err="1">
                <a:solidFill>
                  <a:schemeClr val="bg2"/>
                </a:solidFill>
              </a:rPr>
              <a:t>manuel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B5A70-C61A-47CC-B346-3B97705F1911}"/>
              </a:ext>
            </a:extLst>
          </p:cNvPr>
          <p:cNvSpPr txBox="1"/>
          <p:nvPr/>
        </p:nvSpPr>
        <p:spPr>
          <a:xfrm>
            <a:off x="6836424" y="4076543"/>
            <a:ext cx="1057669" cy="461665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err="1">
                <a:solidFill>
                  <a:schemeClr val="accent1"/>
                </a:solidFill>
              </a:rPr>
              <a:t>Précision</a:t>
            </a:r>
            <a:r>
              <a:rPr lang="en-US" sz="1200" b="1">
                <a:solidFill>
                  <a:schemeClr val="accent1"/>
                </a:solidFill>
              </a:rPr>
              <a:t> </a:t>
            </a:r>
            <a:r>
              <a:rPr lang="en-US" sz="1200" b="1" err="1">
                <a:solidFill>
                  <a:schemeClr val="accent1"/>
                </a:solidFill>
              </a:rPr>
              <a:t>très</a:t>
            </a:r>
            <a:r>
              <a:rPr lang="en-US" sz="1200" b="1">
                <a:solidFill>
                  <a:schemeClr val="accent1"/>
                </a:solidFill>
              </a:rPr>
              <a:t> </a:t>
            </a:r>
            <a:r>
              <a:rPr lang="en-US" sz="1200" b="1" err="1">
                <a:solidFill>
                  <a:schemeClr val="accent1"/>
                </a:solidFill>
              </a:rPr>
              <a:t>faible</a:t>
            </a:r>
            <a:endParaRPr lang="en-US" sz="1200" b="1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9A92C-8931-47FD-99B7-75F7AABAAB93}"/>
              </a:ext>
            </a:extLst>
          </p:cNvPr>
          <p:cNvSpPr txBox="1"/>
          <p:nvPr/>
        </p:nvSpPr>
        <p:spPr>
          <a:xfrm>
            <a:off x="2770192" y="1242407"/>
            <a:ext cx="6852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2"/>
                </a:solidFill>
              </a:rPr>
              <a:t>Difficulté de comparer avec pertinence les produits </a:t>
            </a:r>
          </a:p>
          <a:p>
            <a:pPr algn="ctr"/>
            <a:r>
              <a:rPr lang="fr-FR" b="1">
                <a:solidFill>
                  <a:schemeClr val="bg2"/>
                </a:solidFill>
              </a:rPr>
              <a:t>dont les descriptions utilisent des mots différent,  ainsi que la présence / absence des codes spécifiques aux produits</a:t>
            </a:r>
          </a:p>
        </p:txBody>
      </p:sp>
    </p:spTree>
    <p:extLst>
      <p:ext uri="{BB962C8B-B14F-4D97-AF65-F5344CB8AC3E}">
        <p14:creationId xmlns:p14="http://schemas.microsoft.com/office/powerpoint/2010/main" val="276104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14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PROBLEMATIQUE ACTUELLE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3BD58-2FAA-4034-AA38-D1475BBB7DE4}"/>
              </a:ext>
            </a:extLst>
          </p:cNvPr>
          <p:cNvSpPr/>
          <p:nvPr/>
        </p:nvSpPr>
        <p:spPr>
          <a:xfrm>
            <a:off x="6188487" y="3428065"/>
            <a:ext cx="533615" cy="2728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722CE4-239E-4663-AAE3-F6DC14F5F2A8}"/>
              </a:ext>
            </a:extLst>
          </p:cNvPr>
          <p:cNvGrpSpPr/>
          <p:nvPr/>
        </p:nvGrpSpPr>
        <p:grpSpPr>
          <a:xfrm>
            <a:off x="282980" y="1232571"/>
            <a:ext cx="2063150" cy="1387537"/>
            <a:chOff x="7153902" y="1148596"/>
            <a:chExt cx="2023952" cy="10964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AAA262-B477-4138-A8C9-1D8B8822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7" t="1884" r="1037" b="3667"/>
            <a:stretch/>
          </p:blipFill>
          <p:spPr>
            <a:xfrm>
              <a:off x="7153902" y="1148596"/>
              <a:ext cx="1914969" cy="10964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41330E-7E05-47BC-BC58-CEED3E1B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48122" y="1927213"/>
              <a:ext cx="277286" cy="166947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1AFF20-6A0C-4D77-95F3-FCF169633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39908" y="1363678"/>
              <a:ext cx="829516" cy="14286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0447AC-76BD-4908-8B7E-B7B27B38A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29741" b="29153"/>
            <a:stretch/>
          </p:blipFill>
          <p:spPr>
            <a:xfrm>
              <a:off x="7532519" y="1277514"/>
              <a:ext cx="405239" cy="16657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44B5C7-F6E6-45D8-9156-9FBF17890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358" b="16717"/>
            <a:stretch/>
          </p:blipFill>
          <p:spPr>
            <a:xfrm>
              <a:off x="8700822" y="1356455"/>
              <a:ext cx="477032" cy="150084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D6198E2E-8E23-4C73-9FB8-C1FFB3B79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022" y="3629465"/>
            <a:ext cx="1019159" cy="127858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0F5EC-3F95-4C88-82A0-6EBCA9030B60}"/>
              </a:ext>
            </a:extLst>
          </p:cNvPr>
          <p:cNvCxnSpPr/>
          <p:nvPr/>
        </p:nvCxnSpPr>
        <p:spPr>
          <a:xfrm>
            <a:off x="1703068" y="2666689"/>
            <a:ext cx="152832" cy="24259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873B31-65C8-414C-B98F-B2442871D0A9}"/>
              </a:ext>
            </a:extLst>
          </p:cNvPr>
          <p:cNvCxnSpPr>
            <a:cxnSpLocks/>
          </p:cNvCxnSpPr>
          <p:nvPr/>
        </p:nvCxnSpPr>
        <p:spPr>
          <a:xfrm>
            <a:off x="1131429" y="2756298"/>
            <a:ext cx="186429" cy="33776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CBCAA3-0872-4726-B0F3-48F8EFAF5A2A}"/>
              </a:ext>
            </a:extLst>
          </p:cNvPr>
          <p:cNvCxnSpPr>
            <a:cxnSpLocks/>
          </p:cNvCxnSpPr>
          <p:nvPr/>
        </p:nvCxnSpPr>
        <p:spPr>
          <a:xfrm>
            <a:off x="532253" y="2733941"/>
            <a:ext cx="68835" cy="79123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2B7C0B-B353-41A7-874B-1D131A6CE585}"/>
              </a:ext>
            </a:extLst>
          </p:cNvPr>
          <p:cNvCxnSpPr>
            <a:cxnSpLocks/>
          </p:cNvCxnSpPr>
          <p:nvPr/>
        </p:nvCxnSpPr>
        <p:spPr>
          <a:xfrm>
            <a:off x="873838" y="2745175"/>
            <a:ext cx="136033" cy="48332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F73C39D-EB7F-4216-B58D-19D43EE97F38}"/>
              </a:ext>
            </a:extLst>
          </p:cNvPr>
          <p:cNvSpPr/>
          <p:nvPr/>
        </p:nvSpPr>
        <p:spPr>
          <a:xfrm>
            <a:off x="90298" y="2823443"/>
            <a:ext cx="5461416" cy="3433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72920EF-7639-4BF2-8090-D0900D6F8932}"/>
              </a:ext>
            </a:extLst>
          </p:cNvPr>
          <p:cNvSpPr/>
          <p:nvPr/>
        </p:nvSpPr>
        <p:spPr>
          <a:xfrm>
            <a:off x="5551636" y="4583475"/>
            <a:ext cx="648020" cy="423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E997AB-1173-451B-9D7B-C5AC8FDB300B}"/>
              </a:ext>
            </a:extLst>
          </p:cNvPr>
          <p:cNvSpPr txBox="1"/>
          <p:nvPr/>
        </p:nvSpPr>
        <p:spPr>
          <a:xfrm>
            <a:off x="1802120" y="2928878"/>
            <a:ext cx="968072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1">
                <a:solidFill>
                  <a:srgbClr val="7030A0"/>
                </a:solidFill>
              </a:rPr>
              <a:t>From Source1</a:t>
            </a:r>
            <a:r>
              <a:rPr lang="en-US">
                <a:solidFill>
                  <a:srgbClr val="7030A0"/>
                </a:solidFill>
              </a:rPr>
              <a:t>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36BAE-DBE3-4005-855A-AE2E63DD5A9D}"/>
              </a:ext>
            </a:extLst>
          </p:cNvPr>
          <p:cNvSpPr txBox="1"/>
          <p:nvPr/>
        </p:nvSpPr>
        <p:spPr>
          <a:xfrm>
            <a:off x="676112" y="3298407"/>
            <a:ext cx="968072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1">
                <a:solidFill>
                  <a:srgbClr val="7030A0"/>
                </a:solidFill>
              </a:rPr>
              <a:t>From Source2</a:t>
            </a:r>
            <a:r>
              <a:rPr lang="en-US">
                <a:solidFill>
                  <a:srgbClr val="7030A0"/>
                </a:solidFill>
              </a:rPr>
              <a:t>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B703F1-F430-4CA3-A013-0B8AC993D7B8}"/>
              </a:ext>
            </a:extLst>
          </p:cNvPr>
          <p:cNvSpPr txBox="1"/>
          <p:nvPr/>
        </p:nvSpPr>
        <p:spPr>
          <a:xfrm>
            <a:off x="3487199" y="4020633"/>
            <a:ext cx="968072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1">
                <a:solidFill>
                  <a:srgbClr val="7030A0"/>
                </a:solidFill>
              </a:rPr>
              <a:t>From Source3</a:t>
            </a:r>
            <a:r>
              <a:rPr lang="en-US">
                <a:solidFill>
                  <a:srgbClr val="7030A0"/>
                </a:solidFill>
              </a:rPr>
              <a:t>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ECCAF7-468D-401F-91A6-D5CE419A953D}"/>
              </a:ext>
            </a:extLst>
          </p:cNvPr>
          <p:cNvSpPr txBox="1"/>
          <p:nvPr/>
        </p:nvSpPr>
        <p:spPr>
          <a:xfrm>
            <a:off x="1292087" y="5521031"/>
            <a:ext cx="968072" cy="36933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1">
                <a:solidFill>
                  <a:srgbClr val="7030A0"/>
                </a:solidFill>
              </a:rPr>
              <a:t>From Source4</a:t>
            </a:r>
            <a:r>
              <a:rPr lang="en-US"/>
              <a:t> 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429920B-2428-470A-A92B-CCCF967504CD}"/>
              </a:ext>
            </a:extLst>
          </p:cNvPr>
          <p:cNvSpPr/>
          <p:nvPr/>
        </p:nvSpPr>
        <p:spPr>
          <a:xfrm rot="600000">
            <a:off x="6706651" y="4951212"/>
            <a:ext cx="1639182" cy="456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42F411-C22D-4FE5-96F1-5BDD6DD54EF9}"/>
              </a:ext>
            </a:extLst>
          </p:cNvPr>
          <p:cNvSpPr txBox="1"/>
          <p:nvPr/>
        </p:nvSpPr>
        <p:spPr>
          <a:xfrm rot="660000">
            <a:off x="6657051" y="5022667"/>
            <a:ext cx="162324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</a:rPr>
              <a:t>Ref 2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411568EB-E9FA-45DB-9983-0C29E6CFA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7708" y="4456592"/>
            <a:ext cx="1506340" cy="1494182"/>
          </a:xfrm>
          <a:prstGeom prst="rect">
            <a:avLst/>
          </a:prstGeom>
        </p:spPr>
      </p:pic>
      <p:sp>
        <p:nvSpPr>
          <p:cNvPr id="4" name="Not Equal 3">
            <a:extLst>
              <a:ext uri="{FF2B5EF4-FFF2-40B4-BE49-F238E27FC236}">
                <a16:creationId xmlns:a16="http://schemas.microsoft.com/office/drawing/2014/main" id="{678EDBDA-F961-4C97-BBE2-9A82B0196619}"/>
              </a:ext>
            </a:extLst>
          </p:cNvPr>
          <p:cNvSpPr/>
          <p:nvPr/>
        </p:nvSpPr>
        <p:spPr>
          <a:xfrm>
            <a:off x="6171688" y="4502952"/>
            <a:ext cx="567215" cy="623285"/>
          </a:xfrm>
          <a:prstGeom prst="mathNotEqual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6" descr="A picture containing tool&#10;&#10;Description generated with very high confidence">
            <a:extLst>
              <a:ext uri="{FF2B5EF4-FFF2-40B4-BE49-F238E27FC236}">
                <a16:creationId xmlns:a16="http://schemas.microsoft.com/office/drawing/2014/main" id="{90180F3E-8FF8-49E8-99FD-BD7FD343E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4889" y="3286242"/>
            <a:ext cx="949330" cy="1472371"/>
          </a:xfrm>
          <a:prstGeom prst="rect">
            <a:avLst/>
          </a:prstGeom>
        </p:spPr>
      </p:pic>
      <p:pic>
        <p:nvPicPr>
          <p:cNvPr id="18" name="Picture 1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0CF56F1-BE7B-4481-989F-6D9B459BD7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1992" y="5130521"/>
            <a:ext cx="2743889" cy="515815"/>
          </a:xfrm>
          <a:prstGeom prst="rect">
            <a:avLst/>
          </a:prstGeom>
        </p:spPr>
      </p:pic>
      <p:pic>
        <p:nvPicPr>
          <p:cNvPr id="22" name="Picture 3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0489C7-BB32-441D-B1D7-66C35B4681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1526" y="4325563"/>
            <a:ext cx="2547897" cy="6589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623E09B-F2BA-4BD4-A9DE-1566522E59C2}"/>
              </a:ext>
            </a:extLst>
          </p:cNvPr>
          <p:cNvSpPr txBox="1"/>
          <p:nvPr/>
        </p:nvSpPr>
        <p:spPr>
          <a:xfrm>
            <a:off x="8488322" y="5890416"/>
            <a:ext cx="12256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End user 1</a:t>
            </a:r>
          </a:p>
        </p:txBody>
      </p:sp>
      <p:pic>
        <p:nvPicPr>
          <p:cNvPr id="38" name="Picture 35">
            <a:extLst>
              <a:ext uri="{FF2B5EF4-FFF2-40B4-BE49-F238E27FC236}">
                <a16:creationId xmlns:a16="http://schemas.microsoft.com/office/drawing/2014/main" id="{82177732-B715-4984-9350-1E9804742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8812" y="2620364"/>
            <a:ext cx="1506340" cy="14941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703B22B-D703-4F6E-8F6C-CA15E0BD259A}"/>
              </a:ext>
            </a:extLst>
          </p:cNvPr>
          <p:cNvSpPr txBox="1"/>
          <p:nvPr/>
        </p:nvSpPr>
        <p:spPr>
          <a:xfrm>
            <a:off x="8469391" y="4054188"/>
            <a:ext cx="12256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End user 2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DC9A296-F43C-43B1-916A-58A1E82E61B3}"/>
              </a:ext>
            </a:extLst>
          </p:cNvPr>
          <p:cNvSpPr/>
          <p:nvPr/>
        </p:nvSpPr>
        <p:spPr>
          <a:xfrm rot="20160000">
            <a:off x="6682330" y="3910716"/>
            <a:ext cx="1711978" cy="456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1D6224-5713-45E6-8935-002EC0DB6266}"/>
              </a:ext>
            </a:extLst>
          </p:cNvPr>
          <p:cNvSpPr txBox="1"/>
          <p:nvPr/>
        </p:nvSpPr>
        <p:spPr>
          <a:xfrm rot="20040000">
            <a:off x="6644176" y="4009400"/>
            <a:ext cx="162324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</a:rPr>
              <a:t>Ref 1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75C6D65-7BDE-44BE-A77A-4A14AC3E07F9}"/>
              </a:ext>
            </a:extLst>
          </p:cNvPr>
          <p:cNvSpPr/>
          <p:nvPr/>
        </p:nvSpPr>
        <p:spPr>
          <a:xfrm>
            <a:off x="6727577" y="4502250"/>
            <a:ext cx="1583183" cy="462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5F9217-B231-4BD2-A725-8D62E4B168D1}"/>
              </a:ext>
            </a:extLst>
          </p:cNvPr>
          <p:cNvSpPr txBox="1"/>
          <p:nvPr/>
        </p:nvSpPr>
        <p:spPr>
          <a:xfrm>
            <a:off x="6782501" y="4602864"/>
            <a:ext cx="1270461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</a:rPr>
              <a:t>Ref 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850CE4-2A49-4A6E-8F2E-47BE56908BE1}"/>
              </a:ext>
            </a:extLst>
          </p:cNvPr>
          <p:cNvSpPr txBox="1"/>
          <p:nvPr/>
        </p:nvSpPr>
        <p:spPr>
          <a:xfrm>
            <a:off x="3862873" y="348311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Click to add text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2309F8-2754-4ED4-A4EE-485BBED36B3F}"/>
              </a:ext>
            </a:extLst>
          </p:cNvPr>
          <p:cNvSpPr txBox="1"/>
          <p:nvPr/>
        </p:nvSpPr>
        <p:spPr>
          <a:xfrm>
            <a:off x="4008431" y="36286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Click to add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19083-DAFD-4264-8C15-9D357D57D230}"/>
              </a:ext>
            </a:extLst>
          </p:cNvPr>
          <p:cNvSpPr txBox="1"/>
          <p:nvPr/>
        </p:nvSpPr>
        <p:spPr>
          <a:xfrm>
            <a:off x="6886822" y="5616094"/>
            <a:ext cx="1057669" cy="461665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err="1">
                <a:solidFill>
                  <a:schemeClr val="accent1"/>
                </a:solidFill>
              </a:rPr>
              <a:t>Précision</a:t>
            </a:r>
            <a:r>
              <a:rPr lang="en-US" sz="1200" b="1">
                <a:solidFill>
                  <a:schemeClr val="accent1"/>
                </a:solidFill>
              </a:rPr>
              <a:t> </a:t>
            </a:r>
            <a:r>
              <a:rPr lang="en-US" sz="1200" b="1" err="1">
                <a:solidFill>
                  <a:schemeClr val="accent1"/>
                </a:solidFill>
              </a:rPr>
              <a:t>très</a:t>
            </a:r>
            <a:r>
              <a:rPr lang="en-US" sz="1200" b="1">
                <a:solidFill>
                  <a:schemeClr val="accent1"/>
                </a:solidFill>
              </a:rPr>
              <a:t> </a:t>
            </a:r>
            <a:r>
              <a:rPr lang="en-US" sz="1200" b="1" err="1">
                <a:solidFill>
                  <a:schemeClr val="accent1"/>
                </a:solidFill>
              </a:rPr>
              <a:t>faible</a:t>
            </a:r>
            <a:endParaRPr lang="en-US" sz="1200" b="1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593AD3-5E66-412D-A86B-7EC7816E0138}"/>
              </a:ext>
            </a:extLst>
          </p:cNvPr>
          <p:cNvSpPr txBox="1"/>
          <p:nvPr/>
        </p:nvSpPr>
        <p:spPr>
          <a:xfrm>
            <a:off x="2762073" y="1314030"/>
            <a:ext cx="685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2"/>
                </a:solidFill>
              </a:rPr>
              <a:t>Difficulté de différentier par méthodes des mots clés classique,</a:t>
            </a:r>
          </a:p>
          <a:p>
            <a:pPr algn="ctr"/>
            <a:r>
              <a:rPr lang="fr-FR" b="1">
                <a:solidFill>
                  <a:schemeClr val="bg2"/>
                </a:solidFill>
              </a:rPr>
              <a:t> les produits ayant des descriptions similaires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80F22B-4B0A-4BB5-A91F-BAC1C6D8C584}"/>
              </a:ext>
            </a:extLst>
          </p:cNvPr>
          <p:cNvSpPr txBox="1"/>
          <p:nvPr/>
        </p:nvSpPr>
        <p:spPr>
          <a:xfrm>
            <a:off x="5436445" y="2815755"/>
            <a:ext cx="2037628" cy="738664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Jointure par mot </a:t>
            </a:r>
            <a:r>
              <a:rPr lang="en-US" sz="1400" b="1" err="1">
                <a:solidFill>
                  <a:schemeClr val="bg2"/>
                </a:solidFill>
              </a:rPr>
              <a:t>clé</a:t>
            </a:r>
            <a:r>
              <a:rPr lang="en-US" sz="1400" b="1">
                <a:solidFill>
                  <a:schemeClr val="bg2"/>
                </a:solidFill>
              </a:rPr>
              <a:t> / SQL et </a:t>
            </a:r>
            <a:r>
              <a:rPr lang="en-US" sz="1400" b="1" err="1">
                <a:solidFill>
                  <a:schemeClr val="bg2"/>
                </a:solidFill>
              </a:rPr>
              <a:t>traitement</a:t>
            </a:r>
            <a:r>
              <a:rPr lang="en-US" sz="1400" b="1">
                <a:solidFill>
                  <a:schemeClr val="bg2"/>
                </a:solidFill>
              </a:rPr>
              <a:t> </a:t>
            </a:r>
            <a:r>
              <a:rPr lang="en-US" sz="1400" b="1" err="1">
                <a:solidFill>
                  <a:schemeClr val="bg2"/>
                </a:solidFill>
              </a:rPr>
              <a:t>manuel</a:t>
            </a:r>
            <a:endParaRPr lang="en-US" sz="14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684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15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/>
              <a:t>TEXT MINING - DEEP LEARNING FOR PRODUCT MATCHING </a:t>
            </a:r>
            <a:endParaRPr lang="en-US" sz="200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722CE4-239E-4663-AAE3-F6DC14F5F2A8}"/>
              </a:ext>
            </a:extLst>
          </p:cNvPr>
          <p:cNvGrpSpPr/>
          <p:nvPr/>
        </p:nvGrpSpPr>
        <p:grpSpPr>
          <a:xfrm>
            <a:off x="282980" y="1232571"/>
            <a:ext cx="2063150" cy="1387537"/>
            <a:chOff x="7153902" y="1148596"/>
            <a:chExt cx="2023952" cy="10964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AAA262-B477-4138-A8C9-1D8B8822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7" t="1884" r="1037" b="3667"/>
            <a:stretch/>
          </p:blipFill>
          <p:spPr>
            <a:xfrm>
              <a:off x="7153902" y="1148596"/>
              <a:ext cx="1914969" cy="10964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41330E-7E05-47BC-BC58-CEED3E1B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48122" y="1927213"/>
              <a:ext cx="277286" cy="166947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1AFF20-6A0C-4D77-95F3-FCF169633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39908" y="1363678"/>
              <a:ext cx="829516" cy="14286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0447AC-76BD-4908-8B7E-B7B27B38A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29741" b="29153"/>
            <a:stretch/>
          </p:blipFill>
          <p:spPr>
            <a:xfrm>
              <a:off x="7532519" y="1277514"/>
              <a:ext cx="405239" cy="16657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44B5C7-F6E6-45D8-9156-9FBF17890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358" b="16717"/>
            <a:stretch/>
          </p:blipFill>
          <p:spPr>
            <a:xfrm>
              <a:off x="8700822" y="1356455"/>
              <a:ext cx="477032" cy="150084"/>
            </a:xfrm>
            <a:prstGeom prst="rect">
              <a:avLst/>
            </a:prstGeom>
            <a:solidFill>
              <a:schemeClr val="tx1"/>
            </a:solidFill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0F5EC-3F95-4C88-82A0-6EBCA9030B60}"/>
              </a:ext>
            </a:extLst>
          </p:cNvPr>
          <p:cNvCxnSpPr/>
          <p:nvPr/>
        </p:nvCxnSpPr>
        <p:spPr>
          <a:xfrm>
            <a:off x="1708667" y="2655493"/>
            <a:ext cx="393623" cy="109914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873B31-65C8-414C-B98F-B2442871D0A9}"/>
              </a:ext>
            </a:extLst>
          </p:cNvPr>
          <p:cNvCxnSpPr>
            <a:cxnSpLocks/>
          </p:cNvCxnSpPr>
          <p:nvPr/>
        </p:nvCxnSpPr>
        <p:spPr>
          <a:xfrm>
            <a:off x="1249023" y="2728307"/>
            <a:ext cx="360023" cy="102076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CBCAA3-0872-4726-B0F3-48F8EFAF5A2A}"/>
              </a:ext>
            </a:extLst>
          </p:cNvPr>
          <p:cNvCxnSpPr>
            <a:cxnSpLocks/>
          </p:cNvCxnSpPr>
          <p:nvPr/>
        </p:nvCxnSpPr>
        <p:spPr>
          <a:xfrm>
            <a:off x="532253" y="2745137"/>
            <a:ext cx="466418" cy="97598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2B7C0B-B353-41A7-874B-1D131A6CE585}"/>
              </a:ext>
            </a:extLst>
          </p:cNvPr>
          <p:cNvCxnSpPr>
            <a:cxnSpLocks/>
          </p:cNvCxnSpPr>
          <p:nvPr/>
        </p:nvCxnSpPr>
        <p:spPr>
          <a:xfrm>
            <a:off x="935435" y="2717183"/>
            <a:ext cx="382423" cy="10263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42F411-C22D-4FE5-96F1-5BDD6DD54EF9}"/>
              </a:ext>
            </a:extLst>
          </p:cNvPr>
          <p:cNvSpPr txBox="1"/>
          <p:nvPr/>
        </p:nvSpPr>
        <p:spPr>
          <a:xfrm rot="16140000">
            <a:off x="6471962" y="2284372"/>
            <a:ext cx="1899018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</a:rPr>
              <a:t>Unique reference</a:t>
            </a: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411568EB-E9FA-45DB-9983-0C29E6CFA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3313" y="812055"/>
            <a:ext cx="1506340" cy="1494182"/>
          </a:xfrm>
          <a:prstGeom prst="rect">
            <a:avLst/>
          </a:prstGeom>
        </p:spPr>
      </p:pic>
      <p:pic>
        <p:nvPicPr>
          <p:cNvPr id="20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D0AC32A-B7E2-4889-8AAB-C30E009FAC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8679" y="3176823"/>
            <a:ext cx="2284872" cy="1036198"/>
          </a:xfrm>
          <a:prstGeom prst="rect">
            <a:avLst/>
          </a:prstGeom>
        </p:spPr>
      </p:pic>
      <p:pic>
        <p:nvPicPr>
          <p:cNvPr id="36" name="Picture 36" descr="A picture containing photo, showing&#10;&#10;Description generated with high confidence">
            <a:extLst>
              <a:ext uri="{FF2B5EF4-FFF2-40B4-BE49-F238E27FC236}">
                <a16:creationId xmlns:a16="http://schemas.microsoft.com/office/drawing/2014/main" id="{164CD4E6-43FD-4CAF-9766-1B16712D3B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8679" y="4193656"/>
            <a:ext cx="2284872" cy="1118715"/>
          </a:xfrm>
          <a:prstGeom prst="rect">
            <a:avLst/>
          </a:prstGeom>
        </p:spPr>
      </p:pic>
      <p:pic>
        <p:nvPicPr>
          <p:cNvPr id="38" name="Picture 3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144C8F5-A404-4FFE-8C1F-9C10456F26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8679" y="1582828"/>
            <a:ext cx="2284872" cy="1615348"/>
          </a:xfrm>
          <a:prstGeom prst="rect">
            <a:avLst/>
          </a:prstGeom>
        </p:spPr>
      </p:pic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B4BB5E1C-6CF7-4436-9951-95F745DFFB27}"/>
              </a:ext>
            </a:extLst>
          </p:cNvPr>
          <p:cNvSpPr/>
          <p:nvPr/>
        </p:nvSpPr>
        <p:spPr>
          <a:xfrm>
            <a:off x="4139217" y="832290"/>
            <a:ext cx="572179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01F6AB-77A5-455F-8424-815B9F23AB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439" y="3749073"/>
            <a:ext cx="2253244" cy="2126751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D53CE2E-FF1C-4810-91FB-AF6FFD0D7A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6795" y="3408037"/>
            <a:ext cx="1830881" cy="14039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F3C6E-7A67-4031-9E16-69B36EA2B040}"/>
              </a:ext>
            </a:extLst>
          </p:cNvPr>
          <p:cNvSpPr txBox="1"/>
          <p:nvPr/>
        </p:nvSpPr>
        <p:spPr>
          <a:xfrm>
            <a:off x="3268006" y="5313783"/>
            <a:ext cx="2146378" cy="738664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Extract Match/ Multiple Match/ Close Match / </a:t>
            </a:r>
            <a:br>
              <a:rPr lang="en-US" sz="1400" b="1">
                <a:solidFill>
                  <a:schemeClr val="bg2"/>
                </a:solidFill>
              </a:rPr>
            </a:br>
            <a:r>
              <a:rPr lang="en-US" sz="1400" b="1">
                <a:solidFill>
                  <a:schemeClr val="bg2"/>
                </a:solidFill>
              </a:rPr>
              <a:t>No Match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789E32F-D965-4A7D-A1D6-2834BA1C3ADF}"/>
              </a:ext>
            </a:extLst>
          </p:cNvPr>
          <p:cNvSpPr/>
          <p:nvPr/>
        </p:nvSpPr>
        <p:spPr>
          <a:xfrm>
            <a:off x="5414384" y="4110004"/>
            <a:ext cx="566843" cy="325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EFACD802-E091-4B27-9FF7-463B601BF209}"/>
              </a:ext>
            </a:extLst>
          </p:cNvPr>
          <p:cNvSpPr/>
          <p:nvPr/>
        </p:nvSpPr>
        <p:spPr>
          <a:xfrm>
            <a:off x="7576536" y="1373969"/>
            <a:ext cx="752220" cy="20275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F660699-65A3-4BBA-9BFE-8AFEEC73F46D}"/>
              </a:ext>
            </a:extLst>
          </p:cNvPr>
          <p:cNvSpPr/>
          <p:nvPr/>
        </p:nvSpPr>
        <p:spPr>
          <a:xfrm>
            <a:off x="2630465" y="4079658"/>
            <a:ext cx="530426" cy="355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27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16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/>
              <a:t>1st DELIVERY FOR PRODUCT MATCHING BLOCKING PART</a:t>
            </a:r>
            <a:endParaRPr lang="en-US" sz="200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B4BB5E1C-6CF7-4436-9951-95F745DFFB27}"/>
              </a:ext>
            </a:extLst>
          </p:cNvPr>
          <p:cNvSpPr/>
          <p:nvPr/>
        </p:nvSpPr>
        <p:spPr>
          <a:xfrm>
            <a:off x="4422425" y="3040692"/>
            <a:ext cx="572179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D53CE2E-FF1C-4810-91FB-AF6FFD0D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011" y="3420620"/>
            <a:ext cx="1440683" cy="140393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789E32F-D965-4A7D-A1D6-2834BA1C3ADF}"/>
              </a:ext>
            </a:extLst>
          </p:cNvPr>
          <p:cNvSpPr/>
          <p:nvPr/>
        </p:nvSpPr>
        <p:spPr>
          <a:xfrm>
            <a:off x="6843013" y="4103712"/>
            <a:ext cx="566843" cy="32552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EFACD802-E091-4B27-9FF7-463B601BF209}"/>
              </a:ext>
            </a:extLst>
          </p:cNvPr>
          <p:cNvSpPr/>
          <p:nvPr/>
        </p:nvSpPr>
        <p:spPr>
          <a:xfrm>
            <a:off x="7576536" y="1373969"/>
            <a:ext cx="752220" cy="2027542"/>
          </a:xfrm>
          <a:prstGeom prst="ben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F660699-65A3-4BBA-9BFE-8AFEEC73F46D}"/>
              </a:ext>
            </a:extLst>
          </p:cNvPr>
          <p:cNvSpPr/>
          <p:nvPr/>
        </p:nvSpPr>
        <p:spPr>
          <a:xfrm>
            <a:off x="2819271" y="4117408"/>
            <a:ext cx="335327" cy="31812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EC57FB-DBAC-4C7D-BBFE-64E1D445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" y="3165115"/>
            <a:ext cx="2743975" cy="1144362"/>
          </a:xfrm>
          <a:prstGeom prst="rect">
            <a:avLst/>
          </a:prstGeom>
        </p:spPr>
      </p:pic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C10F21-82CF-4719-AC01-EE1F07DE2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7" y="4343356"/>
            <a:ext cx="2743975" cy="1115824"/>
          </a:xfrm>
          <a:prstGeom prst="rect">
            <a:avLst/>
          </a:prstGeom>
        </p:spPr>
      </p:pic>
      <p:sp>
        <p:nvSpPr>
          <p:cNvPr id="22" name="Cylinder 21">
            <a:extLst>
              <a:ext uri="{FF2B5EF4-FFF2-40B4-BE49-F238E27FC236}">
                <a16:creationId xmlns:a16="http://schemas.microsoft.com/office/drawing/2014/main" id="{E5BCD036-1E30-42B1-BBFF-AC5730734B32}"/>
              </a:ext>
            </a:extLst>
          </p:cNvPr>
          <p:cNvSpPr/>
          <p:nvPr/>
        </p:nvSpPr>
        <p:spPr>
          <a:xfrm>
            <a:off x="1127368" y="1052944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F13A9482-B4C0-446F-8379-49C4CB3ACF23}"/>
              </a:ext>
            </a:extLst>
          </p:cNvPr>
          <p:cNvSpPr/>
          <p:nvPr/>
        </p:nvSpPr>
        <p:spPr>
          <a:xfrm rot="5340000">
            <a:off x="1119587" y="2533399"/>
            <a:ext cx="895450" cy="35587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220E44-C54E-4D9E-9F82-F6F9CD416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7" y="5460876"/>
            <a:ext cx="2743975" cy="80605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BE4903-92DF-425B-B888-424CBE527814}"/>
              </a:ext>
            </a:extLst>
          </p:cNvPr>
          <p:cNvSpPr txBox="1"/>
          <p:nvPr/>
        </p:nvSpPr>
        <p:spPr>
          <a:xfrm rot="5400000">
            <a:off x="1417709" y="4115010"/>
            <a:ext cx="3807866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ARCHITECTURE INTERNE INNOSCAPE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E9FF0C-D835-4F6C-A570-C54590459F5C}"/>
              </a:ext>
            </a:extLst>
          </p:cNvPr>
          <p:cNvSpPr txBox="1"/>
          <p:nvPr/>
        </p:nvSpPr>
        <p:spPr>
          <a:xfrm>
            <a:off x="3809249" y="3797473"/>
            <a:ext cx="1800234" cy="11695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CATEGORIZATION AUTOMATIQUE / </a:t>
            </a:r>
            <a:r>
              <a:rPr lang="en-US" sz="1400" b="1">
                <a:solidFill>
                  <a:schemeClr val="bg2"/>
                </a:solidFill>
              </a:rPr>
              <a:t>CLASSIFICATION SUPERVISE DES PRODUITS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66CAF95-0FC8-44E9-A5F8-0209073F8A43}"/>
              </a:ext>
            </a:extLst>
          </p:cNvPr>
          <p:cNvSpPr/>
          <p:nvPr/>
        </p:nvSpPr>
        <p:spPr>
          <a:xfrm>
            <a:off x="3504469" y="4123740"/>
            <a:ext cx="335327" cy="31812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F5139-D293-4BF8-86FC-37C525B06987}"/>
              </a:ext>
            </a:extLst>
          </p:cNvPr>
          <p:cNvSpPr txBox="1"/>
          <p:nvPr/>
        </p:nvSpPr>
        <p:spPr>
          <a:xfrm rot="5400000">
            <a:off x="4570361" y="3912191"/>
            <a:ext cx="3807866" cy="738664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PRODUITS CATEGORISES DANS l'ESPACE DE REFERENCE  ARCHITECTURE </a:t>
            </a:r>
            <a:r>
              <a:rPr lang="en-US" sz="1400" b="1" dirty="0">
                <a:solidFill>
                  <a:schemeClr val="bg2"/>
                </a:solidFill>
              </a:rPr>
              <a:t>INTERNE INNOSCAPE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C9EBC9D-47A4-4B17-AC4E-F31000C6ECF3}"/>
              </a:ext>
            </a:extLst>
          </p:cNvPr>
          <p:cNvSpPr/>
          <p:nvPr/>
        </p:nvSpPr>
        <p:spPr>
          <a:xfrm>
            <a:off x="5649569" y="4180406"/>
            <a:ext cx="461197" cy="31812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EA116FF-BC81-41CA-A6DE-E392C4871EF8}"/>
              </a:ext>
            </a:extLst>
          </p:cNvPr>
          <p:cNvSpPr/>
          <p:nvPr/>
        </p:nvSpPr>
        <p:spPr>
          <a:xfrm rot="2700000">
            <a:off x="2776248" y="4593064"/>
            <a:ext cx="461197" cy="33070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B6F7256-31C1-40AF-8C92-9A2DBEECAA4C}"/>
              </a:ext>
            </a:extLst>
          </p:cNvPr>
          <p:cNvSpPr/>
          <p:nvPr/>
        </p:nvSpPr>
        <p:spPr>
          <a:xfrm rot="-2280000">
            <a:off x="2796549" y="3612193"/>
            <a:ext cx="448610" cy="31812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380B9B-8087-4C7E-96E4-686E9D700E0F}"/>
              </a:ext>
            </a:extLst>
          </p:cNvPr>
          <p:cNvSpPr txBox="1"/>
          <p:nvPr/>
        </p:nvSpPr>
        <p:spPr>
          <a:xfrm>
            <a:off x="8326920" y="1136106"/>
            <a:ext cx="1359688" cy="95410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Well, I'm Feeling Home, How Can I Help?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5817F9-7F36-4343-9156-0252ADE45CAA}"/>
              </a:ext>
            </a:extLst>
          </p:cNvPr>
          <p:cNvSpPr txBox="1"/>
          <p:nvPr/>
        </p:nvSpPr>
        <p:spPr>
          <a:xfrm>
            <a:off x="7408066" y="4823108"/>
            <a:ext cx="1410036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Predicted category </a:t>
            </a:r>
            <a:r>
              <a:rPr lang="en-US" sz="800" b="1">
                <a:solidFill>
                  <a:schemeClr val="bg2"/>
                </a:solidFill>
              </a:rPr>
              <a:t>for input reference</a:t>
            </a:r>
            <a:endParaRPr lang="en-US" sz="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620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17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/>
              <a:t>1st DELIVERY WEB SERVICE FOR PRODUCT MATCHING BLOCKING PART </a:t>
            </a:r>
            <a:endParaRPr lang="en-US" sz="200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C9EBC9D-47A4-4B17-AC4E-F31000C6ECF3}"/>
              </a:ext>
            </a:extLst>
          </p:cNvPr>
          <p:cNvSpPr/>
          <p:nvPr/>
        </p:nvSpPr>
        <p:spPr>
          <a:xfrm>
            <a:off x="6448846" y="4759247"/>
            <a:ext cx="882863" cy="32441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A black and silver text on a newspaper&#10;&#10;Description generated with high confidence">
            <a:extLst>
              <a:ext uri="{FF2B5EF4-FFF2-40B4-BE49-F238E27FC236}">
                <a16:creationId xmlns:a16="http://schemas.microsoft.com/office/drawing/2014/main" id="{A3F0C8C0-A500-4DA1-958E-1C48F9A5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6" y="4464876"/>
            <a:ext cx="3165640" cy="935699"/>
          </a:xfrm>
          <a:prstGeom prst="rect">
            <a:avLst/>
          </a:prstGeom>
        </p:spPr>
      </p:pic>
      <p:pic>
        <p:nvPicPr>
          <p:cNvPr id="9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ED3F9C0-C03E-4543-9D37-64909EF3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081" y="3777318"/>
            <a:ext cx="2553421" cy="224790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8D73F8DA-69AB-4425-839B-4423BFF06637}"/>
              </a:ext>
            </a:extLst>
          </p:cNvPr>
          <p:cNvSpPr/>
          <p:nvPr/>
        </p:nvSpPr>
        <p:spPr>
          <a:xfrm>
            <a:off x="3136860" y="4859955"/>
            <a:ext cx="719231" cy="31812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6BA0123-DFA1-4379-B8E5-3068F5679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823" y="1232727"/>
            <a:ext cx="5953670" cy="2127518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530425D-7E28-498D-A7A5-5045A305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349" y="4177437"/>
            <a:ext cx="1837709" cy="168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17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18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/>
              <a:t>2nd DELIVERY FOR PRODUCT MATCHING SIMILARITY LEARNING PART </a:t>
            </a:r>
            <a:endParaRPr lang="en-US" sz="200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B4BB5E1C-6CF7-4436-9951-95F745DFFB27}"/>
              </a:ext>
            </a:extLst>
          </p:cNvPr>
          <p:cNvSpPr/>
          <p:nvPr/>
        </p:nvSpPr>
        <p:spPr>
          <a:xfrm>
            <a:off x="3912650" y="2638020"/>
            <a:ext cx="572179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789E32F-D965-4A7D-A1D6-2834BA1C3ADF}"/>
              </a:ext>
            </a:extLst>
          </p:cNvPr>
          <p:cNvSpPr/>
          <p:nvPr/>
        </p:nvSpPr>
        <p:spPr>
          <a:xfrm rot="1740000">
            <a:off x="7177739" y="4739089"/>
            <a:ext cx="1189902" cy="33181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C9EBC9D-47A4-4B17-AC4E-F31000C6ECF3}"/>
              </a:ext>
            </a:extLst>
          </p:cNvPr>
          <p:cNvSpPr/>
          <p:nvPr/>
        </p:nvSpPr>
        <p:spPr>
          <a:xfrm>
            <a:off x="5127207" y="3947612"/>
            <a:ext cx="461197" cy="31812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380B9B-8087-4C7E-96E4-686E9D700E0F}"/>
              </a:ext>
            </a:extLst>
          </p:cNvPr>
          <p:cNvSpPr txBox="1"/>
          <p:nvPr/>
        </p:nvSpPr>
        <p:spPr>
          <a:xfrm>
            <a:off x="8201050" y="2306370"/>
            <a:ext cx="1359688" cy="738664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Pass Unique Innoscape Reference</a:t>
            </a:r>
            <a:endParaRPr lang="en-US" sz="1400" b="1" dirty="0">
              <a:solidFill>
                <a:schemeClr val="bg2"/>
              </a:solidFill>
            </a:endParaRPr>
          </a:p>
        </p:txBody>
      </p:sp>
      <p:pic>
        <p:nvPicPr>
          <p:cNvPr id="4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1F76F6-EAAB-4EF3-BD3D-2C2AFDDBF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4" y="3238034"/>
            <a:ext cx="2303429" cy="1243902"/>
          </a:xfrm>
          <a:prstGeom prst="rect">
            <a:avLst/>
          </a:prstGeom>
        </p:spPr>
      </p:pic>
      <p:pic>
        <p:nvPicPr>
          <p:cNvPr id="9" name="Picture 9" descr="A screenshot of a social media post with text and mower&#10;&#10;Description generated with high confidence">
            <a:extLst>
              <a:ext uri="{FF2B5EF4-FFF2-40B4-BE49-F238E27FC236}">
                <a16:creationId xmlns:a16="http://schemas.microsoft.com/office/drawing/2014/main" id="{3780CA3E-F491-4E48-92AB-2903A4AEA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1" y="4676508"/>
            <a:ext cx="2743975" cy="1217112"/>
          </a:xfrm>
          <a:prstGeom prst="rect">
            <a:avLst/>
          </a:prstGeom>
        </p:spPr>
      </p:pic>
      <p:pic>
        <p:nvPicPr>
          <p:cNvPr id="11" name="Picture 7" descr="A black and silver text on a newspaper&#10;&#10;Description generated with high confidence">
            <a:extLst>
              <a:ext uri="{FF2B5EF4-FFF2-40B4-BE49-F238E27FC236}">
                <a16:creationId xmlns:a16="http://schemas.microsoft.com/office/drawing/2014/main" id="{3BC49660-02BC-409B-B8F1-375F42153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54" y="2155806"/>
            <a:ext cx="2681039" cy="935699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87387C00-F878-41C5-8816-DC4C318481E6}"/>
              </a:ext>
            </a:extLst>
          </p:cNvPr>
          <p:cNvSpPr/>
          <p:nvPr/>
        </p:nvSpPr>
        <p:spPr>
          <a:xfrm>
            <a:off x="2538976" y="3941360"/>
            <a:ext cx="461197" cy="31812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48387A-9036-4B63-B143-257EABE7A240}"/>
              </a:ext>
            </a:extLst>
          </p:cNvPr>
          <p:cNvSpPr txBox="1"/>
          <p:nvPr/>
        </p:nvSpPr>
        <p:spPr>
          <a:xfrm>
            <a:off x="8324569" y="5162862"/>
            <a:ext cx="1359688" cy="83099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</a:rPr>
              <a:t>Pass respective product Innoscape Reference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D0193074-1458-4D6A-A73E-E5ACC60717B2}"/>
              </a:ext>
            </a:extLst>
          </p:cNvPr>
          <p:cNvSpPr/>
          <p:nvPr/>
        </p:nvSpPr>
        <p:spPr>
          <a:xfrm rot="-2400000">
            <a:off x="7100190" y="2964857"/>
            <a:ext cx="1189902" cy="33181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Multidocument 13">
            <a:extLst>
              <a:ext uri="{FF2B5EF4-FFF2-40B4-BE49-F238E27FC236}">
                <a16:creationId xmlns:a16="http://schemas.microsoft.com/office/drawing/2014/main" id="{FD549A16-B1D7-47A3-8DBB-85B092D8AC2F}"/>
              </a:ext>
            </a:extLst>
          </p:cNvPr>
          <p:cNvSpPr/>
          <p:nvPr/>
        </p:nvSpPr>
        <p:spPr>
          <a:xfrm>
            <a:off x="3005127" y="3376694"/>
            <a:ext cx="2193538" cy="145733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2C4E8-74DE-4585-ABDD-6C66DEFB6D73}"/>
              </a:ext>
            </a:extLst>
          </p:cNvPr>
          <p:cNvSpPr txBox="1"/>
          <p:nvPr/>
        </p:nvSpPr>
        <p:spPr>
          <a:xfrm>
            <a:off x="3177096" y="3854742"/>
            <a:ext cx="1471909" cy="5910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solidFill>
                  <a:schemeClr val="bg2"/>
                </a:solidFill>
              </a:rPr>
              <a:t>MODELE DE SIMILARITE</a:t>
            </a:r>
            <a:endParaRPr lang="en-US" b="1">
              <a:solidFill>
                <a:schemeClr val="bg2"/>
              </a:solidFill>
            </a:endParaRPr>
          </a:p>
          <a:p>
            <a:pPr algn="ctr"/>
            <a:r>
              <a:rPr lang="en-US" sz="1000" b="1">
                <a:solidFill>
                  <a:schemeClr val="bg2"/>
                </a:solidFill>
              </a:rPr>
              <a:t> DE 2 PRODUITS</a:t>
            </a:r>
            <a:endParaRPr lang="en-US" b="1">
              <a:solidFill>
                <a:schemeClr val="bg2"/>
              </a:solidFill>
            </a:endParaRPr>
          </a:p>
          <a:p>
            <a:pPr algn="l"/>
            <a:endParaRPr lang="en-US" sz="1200" b="1" dirty="0"/>
          </a:p>
        </p:txBody>
      </p:sp>
      <p:sp>
        <p:nvSpPr>
          <p:cNvPr id="40" name="Arrow: Curved Down 39">
            <a:extLst>
              <a:ext uri="{FF2B5EF4-FFF2-40B4-BE49-F238E27FC236}">
                <a16:creationId xmlns:a16="http://schemas.microsoft.com/office/drawing/2014/main" id="{AC3E4BE7-4EB8-492D-9113-56DC58510B5D}"/>
              </a:ext>
            </a:extLst>
          </p:cNvPr>
          <p:cNvSpPr/>
          <p:nvPr/>
        </p:nvSpPr>
        <p:spPr>
          <a:xfrm>
            <a:off x="6504475" y="2682102"/>
            <a:ext cx="572179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lowchart: Multidocument 40">
            <a:extLst>
              <a:ext uri="{FF2B5EF4-FFF2-40B4-BE49-F238E27FC236}">
                <a16:creationId xmlns:a16="http://schemas.microsoft.com/office/drawing/2014/main" id="{E052C24D-E40A-4A4F-BEC1-8649DF41C24F}"/>
              </a:ext>
            </a:extLst>
          </p:cNvPr>
          <p:cNvSpPr/>
          <p:nvPr/>
        </p:nvSpPr>
        <p:spPr>
          <a:xfrm>
            <a:off x="5597208" y="3420776"/>
            <a:ext cx="2193538" cy="145733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672B06-BC0F-47F0-A742-7112F69DD043}"/>
              </a:ext>
            </a:extLst>
          </p:cNvPr>
          <p:cNvSpPr txBox="1"/>
          <p:nvPr/>
        </p:nvSpPr>
        <p:spPr>
          <a:xfrm>
            <a:off x="5769129" y="3760406"/>
            <a:ext cx="1471909" cy="10464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solidFill>
                  <a:schemeClr val="bg2"/>
                </a:solidFill>
              </a:rPr>
              <a:t>SCORE MATCH / NOT MATCH MORE ATTRIBUT, HIGH SCORE? GOOD MATCH?</a:t>
            </a:r>
            <a:endParaRPr lang="en-US" sz="1000"/>
          </a:p>
          <a:p>
            <a:pPr algn="ctr"/>
            <a:endParaRPr lang="en-US" sz="1000" b="1" dirty="0">
              <a:solidFill>
                <a:schemeClr val="bg2"/>
              </a:solidFill>
            </a:endParaRPr>
          </a:p>
          <a:p>
            <a:pPr algn="l"/>
            <a:endParaRPr lang="en-US" sz="1200" b="1" dirty="0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DD45773-65B7-4C07-AEE7-01C65382EE69}"/>
              </a:ext>
            </a:extLst>
          </p:cNvPr>
          <p:cNvSpPr/>
          <p:nvPr/>
        </p:nvSpPr>
        <p:spPr>
          <a:xfrm>
            <a:off x="139084" y="1140776"/>
            <a:ext cx="2072407" cy="90206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Hi, I'm Coming From BLOCKING</a:t>
            </a:r>
          </a:p>
        </p:txBody>
      </p:sp>
    </p:spTree>
    <p:extLst>
      <p:ext uri="{BB962C8B-B14F-4D97-AF65-F5344CB8AC3E}">
        <p14:creationId xmlns:p14="http://schemas.microsoft.com/office/powerpoint/2010/main" val="3808912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19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/>
              <a:t>2nd DELIVERY WEB SERVICE FOR PRODUCT MATCHING SIMILARITY LEARNING </a:t>
            </a:r>
            <a:r>
              <a:rPr lang="fr-FR" sz="2000" dirty="0"/>
              <a:t>PART </a:t>
            </a:r>
            <a:endParaRPr lang="en-US" sz="200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pic>
        <p:nvPicPr>
          <p:cNvPr id="9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ED3F9C0-C03E-4543-9D37-64909EF3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797" y="2663680"/>
            <a:ext cx="2553421" cy="224790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8D73F8DA-69AB-4425-839B-4423BFF06637}"/>
              </a:ext>
            </a:extLst>
          </p:cNvPr>
          <p:cNvSpPr/>
          <p:nvPr/>
        </p:nvSpPr>
        <p:spPr>
          <a:xfrm>
            <a:off x="3099099" y="3626773"/>
            <a:ext cx="719231" cy="31812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D80D89-71FD-40C0-B54B-3E43AD75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29" y="3168824"/>
            <a:ext cx="2303429" cy="1243902"/>
          </a:xfrm>
          <a:prstGeom prst="rect">
            <a:avLst/>
          </a:prstGeom>
        </p:spPr>
      </p:pic>
      <p:pic>
        <p:nvPicPr>
          <p:cNvPr id="7" name="Picture 9" descr="A screenshot of a social media post with text and mower&#10;&#10;Description generated with high confidence">
            <a:extLst>
              <a:ext uri="{FF2B5EF4-FFF2-40B4-BE49-F238E27FC236}">
                <a16:creationId xmlns:a16="http://schemas.microsoft.com/office/drawing/2014/main" id="{06A18ED1-8B13-4A89-814E-97505D334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36" y="4607298"/>
            <a:ext cx="2743975" cy="1217112"/>
          </a:xfrm>
          <a:prstGeom prst="rect">
            <a:avLst/>
          </a:prstGeom>
        </p:spPr>
      </p:pic>
      <p:pic>
        <p:nvPicPr>
          <p:cNvPr id="8" name="Picture 7" descr="A black and silver text on a newspaper&#10;&#10;Description generated with high confidence">
            <a:extLst>
              <a:ext uri="{FF2B5EF4-FFF2-40B4-BE49-F238E27FC236}">
                <a16:creationId xmlns:a16="http://schemas.microsoft.com/office/drawing/2014/main" id="{2AA9435D-732C-4CDE-AB4C-54A87452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69" y="2086596"/>
            <a:ext cx="2681039" cy="935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5DCBF-3090-4A13-BC8A-3F4137854AD3}"/>
              </a:ext>
            </a:extLst>
          </p:cNvPr>
          <p:cNvSpPr txBox="1"/>
          <p:nvPr/>
        </p:nvSpPr>
        <p:spPr>
          <a:xfrm>
            <a:off x="8201050" y="2306370"/>
            <a:ext cx="1359688" cy="738664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Pass Unique Innoscape Reference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A74A3-740A-4EA1-965D-D94D4EF41B6C}"/>
              </a:ext>
            </a:extLst>
          </p:cNvPr>
          <p:cNvSpPr txBox="1"/>
          <p:nvPr/>
        </p:nvSpPr>
        <p:spPr>
          <a:xfrm>
            <a:off x="8198699" y="4609189"/>
            <a:ext cx="1359688" cy="83099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</a:rPr>
              <a:t>Pass respective product Innoscape Reference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C74D1BA-C401-4667-84F8-104CC8C2892F}"/>
              </a:ext>
            </a:extLst>
          </p:cNvPr>
          <p:cNvSpPr/>
          <p:nvPr/>
        </p:nvSpPr>
        <p:spPr>
          <a:xfrm rot="1140000">
            <a:off x="6272756" y="4445067"/>
            <a:ext cx="1989179" cy="32552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6F37BAE-4957-4DAE-9A95-4EF8B4A05E5D}"/>
              </a:ext>
            </a:extLst>
          </p:cNvPr>
          <p:cNvSpPr/>
          <p:nvPr/>
        </p:nvSpPr>
        <p:spPr>
          <a:xfrm rot="20460000">
            <a:off x="6272813" y="2719137"/>
            <a:ext cx="1989179" cy="33810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1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AE63D0B-A368-4711-A9BB-38605C222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err="1"/>
              <a:t>Confidentiel</a:t>
            </a:r>
            <a:r>
              <a:rPr lang="en-GB" noProof="0"/>
              <a:t>: Project Fil Rouge ‘Product Matching’ </a:t>
            </a:r>
            <a:r>
              <a:rPr lang="en-GB" noProof="0" err="1"/>
              <a:t>TelecomParisTech</a:t>
            </a:r>
            <a:endParaRPr lang="en-GB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8C19A2-1686-4CFB-AE68-9B529B815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2</a:t>
            </a:fld>
            <a:endParaRPr lang="en-GB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09D092A-F9DE-4B37-B8C2-65D8D2F9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Qui sommes nous ?</a:t>
            </a:r>
            <a:endParaRPr lang="en-GB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3413C9D-9D73-42A4-97DE-E18EF57852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2480" y="1989664"/>
            <a:ext cx="9505056" cy="4175639"/>
          </a:xfrm>
        </p:spPr>
        <p:txBody>
          <a:bodyPr/>
          <a:lstStyle/>
          <a:p>
            <a:pPr marL="269875" lvl="1"/>
            <a:r>
              <a:rPr lang="fr-FR" sz="1800" dirty="0"/>
              <a:t> Start-up créée en 2016</a:t>
            </a:r>
            <a:br>
              <a:rPr lang="fr-FR" sz="1800" dirty="0"/>
            </a:br>
            <a:r>
              <a:rPr lang="fr-FR" sz="1800" dirty="0"/>
              <a:t> basée à Paris et incubée à </a:t>
            </a:r>
            <a:r>
              <a:rPr lang="fr-FR" sz="1800" dirty="0" err="1"/>
              <a:t>TélécomParisTech</a:t>
            </a:r>
            <a:endParaRPr lang="fr-FR" sz="1800" dirty="0"/>
          </a:p>
          <a:p>
            <a:pPr marL="269875" lvl="1"/>
            <a:endParaRPr lang="fr-FR" sz="1800" dirty="0"/>
          </a:p>
          <a:p>
            <a:pPr marL="269875" lvl="1">
              <a:spcAft>
                <a:spcPts val="0"/>
              </a:spcAft>
            </a:pPr>
            <a:r>
              <a:rPr lang="fr-FR" sz="1800" dirty="0"/>
              <a:t> Dimitar Draganov (fondateur):</a:t>
            </a:r>
            <a:r>
              <a:rPr lang="fr-FR" sz="1600" dirty="0"/>
              <a:t>	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20 ans dans l’industrie B2B</a:t>
            </a:r>
            <a:br>
              <a:rPr lang="fr-FR" sz="1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                                                        	a créé 2 startups avant Innoscape</a:t>
            </a:r>
            <a:br>
              <a:rPr lang="fr-FR" sz="1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fr-FR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ddraganov@innoscape.com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marL="269875" lvl="1">
              <a:spcAft>
                <a:spcPts val="0"/>
              </a:spcAft>
            </a:pPr>
            <a:endParaRPr lang="fr-FR" sz="16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SzPct val="150000"/>
              <a:buFont typeface="Wingdings" panose="05000000000000000000" pitchFamily="2" charset="2"/>
              <a:buChar char="§"/>
            </a:pPr>
            <a:r>
              <a:rPr lang="fr-FR" sz="1800" dirty="0"/>
              <a:t>Sidoine </a:t>
            </a:r>
            <a:r>
              <a:rPr lang="fr-FR" sz="1800" dirty="0" err="1"/>
              <a:t>Kakeuh</a:t>
            </a:r>
            <a:r>
              <a:rPr lang="fr-FR" sz="1800" dirty="0"/>
              <a:t>  :               	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ingénieur software embarqué Renault &amp; Valeo</a:t>
            </a:r>
            <a:br>
              <a:rPr lang="fr-FR" sz="1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                                                      	Master </a:t>
            </a:r>
            <a:r>
              <a:rPr lang="fr-FR" sz="1600" dirty="0" err="1">
                <a:solidFill>
                  <a:schemeClr val="accent6">
                    <a:lumMod val="50000"/>
                  </a:schemeClr>
                </a:solidFill>
              </a:rPr>
              <a:t>BigData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 à Télécom ParisTech</a:t>
            </a:r>
            <a:br>
              <a:rPr lang="fr-FR" sz="1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fr-FR" sz="1600" i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sidoine.kakeuh-fosso@innoscape.com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marL="269875" lvl="1"/>
            <a:r>
              <a:rPr lang="fr-FR" sz="1800" dirty="0"/>
              <a:t> </a:t>
            </a:r>
            <a:r>
              <a:rPr lang="fr-FR" sz="1800" dirty="0" err="1"/>
              <a:t>Board</a:t>
            </a:r>
            <a:r>
              <a:rPr lang="fr-FR" sz="1800" dirty="0"/>
              <a:t>:</a:t>
            </a:r>
          </a:p>
          <a:p>
            <a:pPr lvl="1"/>
            <a:r>
              <a:rPr lang="fr-FR" sz="1800" dirty="0"/>
              <a:t>Delphine </a:t>
            </a:r>
            <a:r>
              <a:rPr lang="fr-FR" sz="1800" dirty="0" err="1"/>
              <a:t>Knab</a:t>
            </a:r>
            <a:r>
              <a:rPr lang="fr-FR" sz="1800" dirty="0"/>
              <a:t>: 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Arthur </a:t>
            </a:r>
            <a:r>
              <a:rPr lang="fr-FR" sz="1600" dirty="0" err="1">
                <a:solidFill>
                  <a:schemeClr val="accent6">
                    <a:lumMod val="50000"/>
                  </a:schemeClr>
                </a:solidFill>
              </a:rPr>
              <a:t>D.Little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, Associée, conseil stratégie AMD practice</a:t>
            </a:r>
            <a:endParaRPr lang="fr-FR" sz="1800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fr-FR" sz="1800" dirty="0"/>
              <a:t>Jean-François Boisson: </a:t>
            </a:r>
            <a:r>
              <a:rPr lang="fr-FR" sz="1600" dirty="0" err="1">
                <a:solidFill>
                  <a:schemeClr val="accent6">
                    <a:lumMod val="50000"/>
                  </a:schemeClr>
                </a:solidFill>
              </a:rPr>
              <a:t>CogitoZ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, Directeur général, expérience startup </a:t>
            </a:r>
            <a:endParaRPr lang="fr-FR" sz="1800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fr-FR" sz="1800" dirty="0"/>
              <a:t>Laurent </a:t>
            </a:r>
            <a:r>
              <a:rPr lang="fr-FR" sz="1800" dirty="0" err="1"/>
              <a:t>Blaizot</a:t>
            </a:r>
            <a:r>
              <a:rPr lang="fr-FR" sz="1800" dirty="0"/>
              <a:t>: 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Consultant CRM &amp; Digital Marketing, agences communication</a:t>
            </a:r>
          </a:p>
        </p:txBody>
      </p:sp>
      <p:pic>
        <p:nvPicPr>
          <p:cNvPr id="1026" name="Picture 2" descr="https://image-store.slidesharecdn.com/e345e807-62cf-4fd2-8a42-2d799839c0de-original.jpeg">
            <a:extLst>
              <a:ext uri="{FF2B5EF4-FFF2-40B4-BE49-F238E27FC236}">
                <a16:creationId xmlns:a16="http://schemas.microsoft.com/office/drawing/2014/main" id="{7D94CF49-8B24-4EBF-9500-C91E6845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37" y="0"/>
            <a:ext cx="3465815" cy="259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073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20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000"/>
              <a:t> AVAILABLE INFRASTRUCTURES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pic>
        <p:nvPicPr>
          <p:cNvPr id="4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FFC385-D32B-4512-9030-1EA0066D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04" y="889240"/>
            <a:ext cx="3851634" cy="2663490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451889-D886-4912-A739-B271540E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98" y="3586168"/>
            <a:ext cx="4726433" cy="2535823"/>
          </a:xfrm>
          <a:prstGeom prst="rect">
            <a:avLst/>
          </a:prstGeom>
        </p:spPr>
      </p:pic>
      <p:pic>
        <p:nvPicPr>
          <p:cNvPr id="14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EA1C0DFC-A42E-44DE-BC15-855F9228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467" y="1957859"/>
            <a:ext cx="4248125" cy="31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4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8433-A59A-4873-9943-E63C3B91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Une problématique universelle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86D93-667F-4809-B842-FE9D4680A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8ABD2-EA27-455A-8AFE-BBDC64DB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21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A78CE-A894-40E3-BBF8-EAC9069DC4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63" y="1444207"/>
            <a:ext cx="2759788" cy="3810650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E3EB7675-4801-44F2-A5C0-5D75AC03407A}"/>
              </a:ext>
            </a:extLst>
          </p:cNvPr>
          <p:cNvSpPr/>
          <p:nvPr/>
        </p:nvSpPr>
        <p:spPr>
          <a:xfrm>
            <a:off x="602163" y="1317356"/>
            <a:ext cx="2759788" cy="1501349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Multi-secteurs:</a:t>
            </a:r>
            <a:b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cosmétiques, électronique,</a:t>
            </a:r>
            <a:b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électroménager…  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9D53CA0-C766-427C-AE68-2AD8D072A723}"/>
              </a:ext>
            </a:extLst>
          </p:cNvPr>
          <p:cNvSpPr/>
          <p:nvPr/>
        </p:nvSpPr>
        <p:spPr>
          <a:xfrm>
            <a:off x="477570" y="4227672"/>
            <a:ext cx="2759788" cy="1501349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Faciliter</a:t>
            </a:r>
            <a:b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l’accès à</a:t>
            </a:r>
            <a:b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l’Open-Data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1FB401A7-EA1C-4856-B3E1-58D83C3790BF}"/>
              </a:ext>
            </a:extLst>
          </p:cNvPr>
          <p:cNvSpPr/>
          <p:nvPr/>
        </p:nvSpPr>
        <p:spPr>
          <a:xfrm>
            <a:off x="6791932" y="2753053"/>
            <a:ext cx="2759788" cy="1501349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Accélérer la connaissance </a:t>
            </a:r>
            <a:b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 marché</a:t>
            </a:r>
          </a:p>
        </p:txBody>
      </p:sp>
    </p:spTree>
    <p:extLst>
      <p:ext uri="{BB962C8B-B14F-4D97-AF65-F5344CB8AC3E}">
        <p14:creationId xmlns:p14="http://schemas.microsoft.com/office/powerpoint/2010/main" val="362151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6828" y="87754"/>
            <a:ext cx="1296144" cy="1080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332656"/>
            <a:ext cx="9511057" cy="5688632"/>
          </a:xfrm>
          <a:prstGeom prst="rect">
            <a:avLst/>
          </a:prstGeo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4ED01-E2A0-4C1E-8E21-014B99041579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11" name="ZoneTexte 10"/>
          <p:cNvSpPr txBox="1"/>
          <p:nvPr/>
        </p:nvSpPr>
        <p:spPr>
          <a:xfrm>
            <a:off x="1034100" y="1916832"/>
            <a:ext cx="8477192" cy="1954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3300" b="1">
                <a:latin typeface="Arial" panose="020B0604020202020204" pitchFamily="34" charset="0"/>
                <a:cs typeface="Arial" panose="020B0604020202020204" pitchFamily="34" charset="0"/>
              </a:rPr>
              <a:t>Innoscape</a:t>
            </a:r>
            <a:r>
              <a:rPr lang="fr-FR" sz="3200">
                <a:latin typeface="Arial Black" panose="020B0A04020102020204" pitchFamily="34" charset="0"/>
              </a:rPr>
              <a:t> …</a:t>
            </a:r>
            <a:br>
              <a:rPr lang="fr-FR" sz="3200">
                <a:latin typeface="Arial Black" panose="020B0A04020102020204" pitchFamily="34" charset="0"/>
              </a:rPr>
            </a:br>
            <a:r>
              <a:rPr lang="fr-FR" sz="3200">
                <a:latin typeface="Arial Black" panose="020B0A04020102020204" pitchFamily="34" charset="0"/>
              </a:rPr>
              <a:t>              votre joker de performance !</a:t>
            </a:r>
            <a:endParaRPr lang="en-GB" sz="3200">
              <a:latin typeface="Arial Black" panose="020B0A040201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911808" y="5445224"/>
            <a:ext cx="2433680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fr-FR" sz="1600">
                <a:latin typeface="Arial" panose="020B0604020202020204" pitchFamily="34" charset="0"/>
                <a:cs typeface="Arial" panose="020B0604020202020204" pitchFamily="34" charset="0"/>
              </a:rPr>
              <a:t>contact@innoscape.com</a:t>
            </a:r>
          </a:p>
          <a:p>
            <a:pPr algn="ctr">
              <a:spcAft>
                <a:spcPts val="200"/>
              </a:spcAft>
            </a:pPr>
            <a:r>
              <a:rPr lang="fr-FR" sz="1600">
                <a:latin typeface="Arial" panose="020B0604020202020204" pitchFamily="34" charset="0"/>
                <a:cs typeface="Arial" panose="020B0604020202020204" pitchFamily="34" charset="0"/>
              </a:rPr>
              <a:t>01.86.95.83.43</a:t>
            </a:r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367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23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DESCRIPTION DU PROJET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416496" y="980728"/>
            <a:ext cx="9110958" cy="5184576"/>
          </a:xfrm>
          <a:noFill/>
        </p:spPr>
        <p:txBody>
          <a:bodyPr/>
          <a:lstStyle/>
          <a:p>
            <a:pPr marL="626745" lvl="1" indent="-258445"/>
            <a:r>
              <a:rPr lang="fr-FR" sz="1600" b="0">
                <a:highlight>
                  <a:srgbClr val="FFFFFF"/>
                </a:highlight>
              </a:rPr>
              <a:t>Réaliser une analyse sémantique (lexicale / syntaxique ) du corpus technique caractéristique des produits de nos </a:t>
            </a:r>
            <a:r>
              <a:rPr lang="fr-FR" sz="1600" b="0" err="1">
                <a:highlight>
                  <a:srgbClr val="FFFFFF"/>
                </a:highlight>
              </a:rPr>
              <a:t>clients,de</a:t>
            </a:r>
            <a:r>
              <a:rPr lang="fr-FR" sz="1600" b="0">
                <a:highlight>
                  <a:srgbClr val="FFFFFF"/>
                </a:highlight>
              </a:rPr>
              <a:t> faire du </a:t>
            </a:r>
            <a:r>
              <a:rPr lang="fr-FR" sz="1600" b="0" err="1">
                <a:highlight>
                  <a:srgbClr val="FFFFFF"/>
                </a:highlight>
              </a:rPr>
              <a:t>Feature</a:t>
            </a:r>
            <a:r>
              <a:rPr lang="fr-FR" sz="1600" b="0">
                <a:highlight>
                  <a:srgbClr val="FFFFFF"/>
                </a:highlight>
              </a:rPr>
              <a:t> engineering grâce aux différentes techniques et approches d’apprentissage Statistique / Machine Learning supervisées, semi ou non supervisées (NLP, NLTK, CRF, TF-IDF, Word </a:t>
            </a:r>
            <a:r>
              <a:rPr lang="fr-FR" sz="1600" b="0" err="1">
                <a:highlight>
                  <a:srgbClr val="FFFFFF"/>
                </a:highlight>
              </a:rPr>
              <a:t>Embedding</a:t>
            </a:r>
            <a:r>
              <a:rPr lang="fr-FR" sz="1600" b="0">
                <a:highlight>
                  <a:srgbClr val="FFFFFF"/>
                </a:highlight>
              </a:rPr>
              <a:t>) afin de construire des modèles prédictifs via Classification / Regroupement / Clustering:</a:t>
            </a:r>
            <a:endParaRPr lang="fr-FR" sz="1600"/>
          </a:p>
          <a:p>
            <a:pPr lvl="2"/>
            <a:r>
              <a:rPr lang="fr-FR" sz="1400" b="0">
                <a:highlight>
                  <a:srgbClr val="FFFFFF"/>
                </a:highlight>
              </a:rPr>
              <a:t> </a:t>
            </a:r>
            <a:r>
              <a:rPr lang="fr-FR" sz="1400" b="0" i="1">
                <a:highlight>
                  <a:srgbClr val="FFFFFF"/>
                </a:highlight>
              </a:rPr>
              <a:t>Analyse/évaluation de la similarité par des techniques classiques ( Similarity &amp; metrics learning).</a:t>
            </a:r>
            <a:endParaRPr lang="fr-FR" sz="1400" i="1"/>
          </a:p>
          <a:p>
            <a:pPr lvl="2" indent="-175895"/>
            <a:r>
              <a:rPr lang="fr-FR" sz="1400" b="0" i="1">
                <a:highlight>
                  <a:srgbClr val="FFFFFF"/>
                </a:highlight>
              </a:rPr>
              <a:t>Prédiction de référence d’un produit suivant des descriptions / images.</a:t>
            </a:r>
            <a:endParaRPr lang="fr-FR" i="1"/>
          </a:p>
          <a:p>
            <a:pPr lvl="2" indent="-175895"/>
            <a:r>
              <a:rPr lang="fr-FR" sz="1400" b="0" i="1">
                <a:highlight>
                  <a:srgbClr val="FFFFFF"/>
                </a:highlight>
              </a:rPr>
              <a:t>Améliorer les modèles prédictifs grâce à la prise en compte des images et les approches de Deep Learning.</a:t>
            </a:r>
            <a:endParaRPr lang="fr-FR" i="1"/>
          </a:p>
          <a:p>
            <a:pPr lvl="2" indent="-175895"/>
            <a:endParaRPr lang="fr-FR" sz="1400" b="0">
              <a:highlight>
                <a:srgbClr val="FFFFFF"/>
              </a:highlight>
            </a:endParaRPr>
          </a:p>
          <a:p>
            <a:pPr marL="626745" lvl="1" indent="-258445"/>
            <a:r>
              <a:rPr lang="fr-FR" sz="1600" b="0">
                <a:highlight>
                  <a:srgbClr val="FFFFFF"/>
                </a:highlight>
              </a:rPr>
              <a:t> Réaliser une analyse sémantique afin de construire une base de connaissance lexicale (verbatims) des produits ainsi que leurs liens grâce aux techniques d’extraction d’information (Information </a:t>
            </a:r>
            <a:r>
              <a:rPr lang="fr-FR" sz="1600" b="0" err="1">
                <a:highlight>
                  <a:srgbClr val="FFFFFF"/>
                </a:highlight>
              </a:rPr>
              <a:t>retrieval</a:t>
            </a:r>
            <a:r>
              <a:rPr lang="fr-FR" sz="1600" b="0">
                <a:highlight>
                  <a:srgbClr val="FFFFFF"/>
                </a:highlight>
              </a:rPr>
              <a:t>) : NER, CRF etc...</a:t>
            </a:r>
            <a:endParaRPr lang="fr-FR" sz="1600"/>
          </a:p>
          <a:p>
            <a:pPr marL="626745" lvl="1" indent="-258445"/>
            <a:endParaRPr lang="fr-FR" sz="1600" b="0">
              <a:highlight>
                <a:srgbClr val="FFFFFF"/>
              </a:highlight>
            </a:endParaRPr>
          </a:p>
          <a:p>
            <a:pPr marL="626745" lvl="1" indent="-258445"/>
            <a:r>
              <a:rPr lang="fr-FR" sz="1600">
                <a:highlight>
                  <a:srgbClr val="FFFFFF"/>
                </a:highlight>
              </a:rPr>
              <a:t>Outils / techniques</a:t>
            </a:r>
            <a:r>
              <a:rPr lang="fr-FR" sz="1600" b="0">
                <a:highlight>
                  <a:srgbClr val="FFFFFF"/>
                </a:highlight>
              </a:rPr>
              <a:t> : Python / </a:t>
            </a:r>
            <a:r>
              <a:rPr lang="fr-FR" sz="1600" b="0" err="1">
                <a:highlight>
                  <a:srgbClr val="FFFFFF"/>
                </a:highlight>
              </a:rPr>
              <a:t>Pyspark</a:t>
            </a:r>
            <a:r>
              <a:rPr lang="fr-FR" sz="1600" b="0">
                <a:highlight>
                  <a:srgbClr val="FFFFFF"/>
                </a:highlight>
              </a:rPr>
              <a:t>, </a:t>
            </a:r>
            <a:r>
              <a:rPr lang="fr-FR" sz="1600" b="0" err="1">
                <a:highlight>
                  <a:srgbClr val="FFFFFF"/>
                </a:highlight>
              </a:rPr>
              <a:t>scikit-learn</a:t>
            </a:r>
            <a:r>
              <a:rPr lang="fr-FR" sz="1600" b="0">
                <a:highlight>
                  <a:srgbClr val="FFFFFF"/>
                </a:highlight>
              </a:rPr>
              <a:t>, </a:t>
            </a:r>
            <a:r>
              <a:rPr lang="fr-FR" sz="1600" b="0" err="1">
                <a:highlight>
                  <a:srgbClr val="FFFFFF"/>
                </a:highlight>
              </a:rPr>
              <a:t>Numpy</a:t>
            </a:r>
            <a:r>
              <a:rPr lang="fr-FR" sz="1600" b="0">
                <a:highlight>
                  <a:srgbClr val="FFFFFF"/>
                </a:highlight>
              </a:rPr>
              <a:t>, Pandas, </a:t>
            </a:r>
            <a:r>
              <a:rPr lang="fr-FR" sz="1600" b="0" err="1">
                <a:highlight>
                  <a:srgbClr val="FFFFFF"/>
                </a:highlight>
              </a:rPr>
              <a:t>Gensim</a:t>
            </a:r>
            <a:r>
              <a:rPr lang="fr-FR" sz="1600" b="0">
                <a:highlight>
                  <a:srgbClr val="FFFFFF"/>
                </a:highlight>
              </a:rPr>
              <a:t>, Machine </a:t>
            </a:r>
            <a:r>
              <a:rPr lang="fr-FR" sz="1600" b="0" err="1">
                <a:highlight>
                  <a:srgbClr val="FFFFFF"/>
                </a:highlight>
              </a:rPr>
              <a:t>learning</a:t>
            </a:r>
            <a:r>
              <a:rPr lang="fr-FR" sz="1600" b="0">
                <a:highlight>
                  <a:srgbClr val="FFFFFF"/>
                </a:highlight>
              </a:rPr>
              <a:t>, NER, NLTK, NLP, Word </a:t>
            </a:r>
            <a:r>
              <a:rPr lang="fr-FR" sz="1600" b="0" err="1">
                <a:highlight>
                  <a:srgbClr val="FFFFFF"/>
                </a:highlight>
              </a:rPr>
              <a:t>Embedding</a:t>
            </a:r>
            <a:r>
              <a:rPr lang="fr-FR" sz="1600" b="0">
                <a:highlight>
                  <a:srgbClr val="FFFFFF"/>
                </a:highlight>
              </a:rPr>
              <a:t>, TF-IDF, </a:t>
            </a:r>
            <a:r>
              <a:rPr lang="fr-FR" sz="1600" b="0" err="1">
                <a:highlight>
                  <a:srgbClr val="FFFFFF"/>
                </a:highlight>
              </a:rPr>
              <a:t>Tensorflow</a:t>
            </a:r>
            <a:r>
              <a:rPr lang="fr-FR" sz="1600" b="0">
                <a:highlight>
                  <a:srgbClr val="FFFFFF"/>
                </a:highlight>
              </a:rPr>
              <a:t>, </a:t>
            </a:r>
            <a:r>
              <a:rPr lang="fr-FR" sz="1600" b="0" err="1">
                <a:highlight>
                  <a:srgbClr val="FFFFFF"/>
                </a:highlight>
              </a:rPr>
              <a:t>Keras</a:t>
            </a:r>
            <a:r>
              <a:rPr lang="fr-FR" sz="1600" b="0">
                <a:highlight>
                  <a:srgbClr val="FFFFFF"/>
                </a:highlight>
              </a:rPr>
              <a:t>, </a:t>
            </a:r>
            <a:r>
              <a:rPr lang="fr-FR" sz="1600" b="0" err="1">
                <a:highlight>
                  <a:srgbClr val="FFFFFF"/>
                </a:highlight>
              </a:rPr>
              <a:t>Deep</a:t>
            </a:r>
            <a:r>
              <a:rPr lang="fr-FR" sz="1600" b="0">
                <a:highlight>
                  <a:srgbClr val="FFFFFF"/>
                </a:highlight>
              </a:rPr>
              <a:t> Learning, expérimenter et enrichir les modèles pré-entrainés de Google, Ms, AWS.</a:t>
            </a:r>
            <a:endParaRPr lang="fr-FR" sz="1600"/>
          </a:p>
          <a:p>
            <a:pPr marL="368300" lvl="1" indent="0">
              <a:buNone/>
            </a:pPr>
            <a:endParaRPr lang="fr-FR" sz="1600">
              <a:highlight>
                <a:srgbClr val="FFFFFF"/>
              </a:highlight>
            </a:endParaRPr>
          </a:p>
          <a:p>
            <a:pPr lvl="2" indent="-175895"/>
            <a:endParaRPr lang="fr-FR" sz="1600"/>
          </a:p>
          <a:p>
            <a:endParaRPr lang="fr-FR" sz="160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</p:spTree>
    <p:extLst>
      <p:ext uri="{BB962C8B-B14F-4D97-AF65-F5344CB8AC3E}">
        <p14:creationId xmlns:p14="http://schemas.microsoft.com/office/powerpoint/2010/main" val="218942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E75228-FFCD-4C74-993B-D13B51A17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Confidentiel: Présentation Innoscape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4B1DAC-4303-4ABA-9C6A-9C978144C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7509F4-0740-4896-8DE8-2D310587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Innoscape?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575775-288F-4850-865B-CF3BFF19BD68}"/>
              </a:ext>
            </a:extLst>
          </p:cNvPr>
          <p:cNvGrpSpPr/>
          <p:nvPr/>
        </p:nvGrpSpPr>
        <p:grpSpPr>
          <a:xfrm>
            <a:off x="1843873" y="1057153"/>
            <a:ext cx="6232348" cy="3019919"/>
            <a:chOff x="1843873" y="1057153"/>
            <a:chExt cx="6232348" cy="30199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1DC73-B320-4DDD-B321-EEB7BA77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873" y="1057153"/>
              <a:ext cx="2134561" cy="30199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4577E3-A7CE-4F4D-AB99-24BF07995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80" y="1057153"/>
              <a:ext cx="2142647" cy="301991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79CC0D-B2B6-48E7-8790-58604EBBF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104" y="1057153"/>
              <a:ext cx="2187117" cy="301991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7310B93-2239-4DB7-AB13-DF56ADA9CE24}"/>
              </a:ext>
            </a:extLst>
          </p:cNvPr>
          <p:cNvGrpSpPr/>
          <p:nvPr/>
        </p:nvGrpSpPr>
        <p:grpSpPr>
          <a:xfrm>
            <a:off x="200472" y="4892967"/>
            <a:ext cx="9433048" cy="1200329"/>
            <a:chOff x="200472" y="4637398"/>
            <a:chExt cx="9433048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587F15-A6B3-4FC1-9DBD-15F0FE220DA4}"/>
                </a:ext>
              </a:extLst>
            </p:cNvPr>
            <p:cNvSpPr txBox="1"/>
            <p:nvPr/>
          </p:nvSpPr>
          <p:spPr>
            <a:xfrm>
              <a:off x="200472" y="4637398"/>
              <a:ext cx="21345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80% des Français habitent </a:t>
              </a:r>
              <a:br>
                <a:rPr lang="fr-FR" b="1" dirty="0">
                  <a:solidFill>
                    <a:srgbClr val="7030A0"/>
                  </a:solidFill>
                </a:rPr>
              </a:br>
              <a:r>
                <a:rPr lang="fr-FR" b="1" dirty="0">
                  <a:solidFill>
                    <a:srgbClr val="7030A0"/>
                  </a:solidFill>
                </a:rPr>
                <a:t>&lt;10 mn d’un </a:t>
              </a:r>
              <a:r>
                <a:rPr lang="fr-FR" b="1" dirty="0" err="1">
                  <a:solidFill>
                    <a:srgbClr val="7030A0"/>
                  </a:solidFill>
                </a:rPr>
                <a:t>Click&amp;Collect</a:t>
              </a:r>
              <a:endParaRPr lang="fr-FR" b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FCD5E-02AB-48CE-B7F1-252C4C7C163B}"/>
                </a:ext>
              </a:extLst>
            </p:cNvPr>
            <p:cNvSpPr txBox="1"/>
            <p:nvPr/>
          </p:nvSpPr>
          <p:spPr>
            <a:xfrm>
              <a:off x="2726752" y="4637398"/>
              <a:ext cx="1794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L’</a:t>
              </a:r>
              <a:r>
                <a:rPr lang="fr-FR" b="1" dirty="0" err="1">
                  <a:solidFill>
                    <a:srgbClr val="7030A0"/>
                  </a:solidFill>
                </a:rPr>
                <a:t>eCommerce</a:t>
              </a:r>
              <a:r>
                <a:rPr lang="fr-FR" b="1" dirty="0">
                  <a:solidFill>
                    <a:srgbClr val="7030A0"/>
                  </a:solidFill>
                </a:rPr>
                <a:t> investit</a:t>
              </a:r>
            </a:p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dans le physique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FF36E4-4E1F-4B21-BC8D-F623D72A070C}"/>
                </a:ext>
              </a:extLst>
            </p:cNvPr>
            <p:cNvSpPr txBox="1"/>
            <p:nvPr/>
          </p:nvSpPr>
          <p:spPr>
            <a:xfrm>
              <a:off x="4880992" y="4637398"/>
              <a:ext cx="21345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HomeDepot US livre 45% de ses ventes en ligne dans ses magasins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879B0F-61C0-4CD6-9675-B5BA480B82AD}"/>
                </a:ext>
              </a:extLst>
            </p:cNvPr>
            <p:cNvSpPr txBox="1"/>
            <p:nvPr/>
          </p:nvSpPr>
          <p:spPr>
            <a:xfrm>
              <a:off x="7386370" y="4637398"/>
              <a:ext cx="2247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50% des </a:t>
              </a:r>
              <a:r>
                <a:rPr lang="fr-FR" b="1" dirty="0" err="1">
                  <a:solidFill>
                    <a:srgbClr val="7030A0"/>
                  </a:solidFill>
                </a:rPr>
                <a:t>eConsommateurs</a:t>
              </a:r>
              <a:r>
                <a:rPr lang="fr-FR" b="1" dirty="0">
                  <a:solidFill>
                    <a:srgbClr val="7030A0"/>
                  </a:solidFill>
                </a:rPr>
                <a:t> préfèrent les retours en magasin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747207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575" y="44624"/>
            <a:ext cx="4839859" cy="1502940"/>
          </a:xfrm>
        </p:spPr>
        <p:txBody>
          <a:bodyPr>
            <a:normAutofit/>
          </a:bodyPr>
          <a:lstStyle/>
          <a:p>
            <a:r>
              <a:rPr lang="fr-FR" sz="2800" b="1"/>
              <a:t>La visibilité des canaux </a:t>
            </a:r>
            <a:br>
              <a:rPr lang="fr-FR" sz="2800" b="1"/>
            </a:br>
            <a:r>
              <a:rPr lang="fr-FR" sz="2800" b="1"/>
              <a:t>de distribution </a:t>
            </a:r>
            <a:r>
              <a:rPr lang="fr-FR" sz="2800"/>
              <a:t>en </a:t>
            </a:r>
            <a:br>
              <a:rPr lang="fr-FR" sz="2800"/>
            </a:br>
            <a:r>
              <a:rPr lang="fr-FR" sz="2800"/>
              <a:t>‘</a:t>
            </a:r>
            <a:r>
              <a:rPr lang="fr-FR" sz="2800" i="1"/>
              <a:t>Data as a Service’</a:t>
            </a:r>
            <a:r>
              <a:rPr lang="fr-FR" sz="2800"/>
              <a:t> </a:t>
            </a:r>
            <a:endParaRPr lang="fr-FR" sz="28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754ED01-E2A0-4C1E-8E21-014B9904157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Down Arrow 3"/>
          <p:cNvSpPr/>
          <p:nvPr/>
        </p:nvSpPr>
        <p:spPr>
          <a:xfrm>
            <a:off x="7409015" y="2095411"/>
            <a:ext cx="1189755" cy="2209800"/>
          </a:xfrm>
          <a:prstGeom prst="downArrow">
            <a:avLst>
              <a:gd name="adj1" fmla="val 50000"/>
              <a:gd name="adj2" fmla="val 38816"/>
            </a:avLst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loud 2"/>
          <p:cNvSpPr/>
          <p:nvPr/>
        </p:nvSpPr>
        <p:spPr>
          <a:xfrm rot="855938">
            <a:off x="6273242" y="539337"/>
            <a:ext cx="3360278" cy="2156144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23 w 43256"/>
              <a:gd name="connsiteY8" fmla="*/ 2973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517 w 43256"/>
              <a:gd name="connsiteY2" fmla="*/ 37353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23 w 43256"/>
              <a:gd name="connsiteY8" fmla="*/ 2973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517 w 43256"/>
              <a:gd name="connsiteY2" fmla="*/ 37353 h 43219"/>
              <a:gd name="connsiteX3" fmla="*/ 16582 w 43256"/>
              <a:gd name="connsiteY3" fmla="*/ 39464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623 w 43256"/>
              <a:gd name="connsiteY8" fmla="*/ 2973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16514 w 43256"/>
              <a:gd name="connsiteY2" fmla="*/ 38949 h 43219"/>
              <a:gd name="connsiteX3" fmla="*/ 15846 w 43256"/>
              <a:gd name="connsiteY3" fmla="*/ 3720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6623 w 43256"/>
              <a:gd name="connsiteY6" fmla="*/ 2973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1146 w 43256"/>
              <a:gd name="connsiteY16" fmla="*/ 31109 h 43219"/>
              <a:gd name="connsiteX17" fmla="*/ 2149 w 43256"/>
              <a:gd name="connsiteY17" fmla="*/ 25410 h 43219"/>
              <a:gd name="connsiteX18" fmla="*/ 31 w 43256"/>
              <a:gd name="connsiteY18" fmla="*/ 19563 h 43219"/>
              <a:gd name="connsiteX19" fmla="*/ 3899 w 43256"/>
              <a:gd name="connsiteY19" fmla="*/ 14366 h 43219"/>
              <a:gd name="connsiteX20" fmla="*/ 3936 w 43256"/>
              <a:gd name="connsiteY20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16514 w 43256"/>
              <a:gd name="connsiteY2" fmla="*/ 38949 h 43219"/>
              <a:gd name="connsiteX3" fmla="*/ 15846 w 43256"/>
              <a:gd name="connsiteY3" fmla="*/ 3720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6623 w 43256"/>
              <a:gd name="connsiteY6" fmla="*/ 2973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7931 w 43256"/>
              <a:gd name="connsiteY16" fmla="*/ 3931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16514 w 43256"/>
              <a:gd name="connsiteY2" fmla="*/ 38949 h 43219"/>
              <a:gd name="connsiteX3" fmla="*/ 15846 w 43256"/>
              <a:gd name="connsiteY3" fmla="*/ 3720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6623 w 43256"/>
              <a:gd name="connsiteY6" fmla="*/ 2973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026 w 43256"/>
              <a:gd name="connsiteY16" fmla="*/ 38158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16514 w 43256"/>
              <a:gd name="connsiteY2" fmla="*/ 38949 h 43219"/>
              <a:gd name="connsiteX3" fmla="*/ 15846 w 43256"/>
              <a:gd name="connsiteY3" fmla="*/ 3720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6623 w 43256"/>
              <a:gd name="connsiteY6" fmla="*/ 2973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026 w 43256"/>
              <a:gd name="connsiteY16" fmla="*/ 38158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16514 w 43256"/>
              <a:gd name="connsiteY2" fmla="*/ 38949 h 43219"/>
              <a:gd name="connsiteX3" fmla="*/ 15846 w 43256"/>
              <a:gd name="connsiteY3" fmla="*/ 3720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6623 w 43256"/>
              <a:gd name="connsiteY6" fmla="*/ 2973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026 w 43256"/>
              <a:gd name="connsiteY16" fmla="*/ 38158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16514 w 43256"/>
              <a:gd name="connsiteY2" fmla="*/ 38949 h 43219"/>
              <a:gd name="connsiteX3" fmla="*/ 15846 w 43256"/>
              <a:gd name="connsiteY3" fmla="*/ 3720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6623 w 43256"/>
              <a:gd name="connsiteY6" fmla="*/ 2973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4073" y="37939"/>
                  <a:pt x="10940" y="42954"/>
                  <a:pt x="5026" y="38158"/>
                </a:cubicBezTo>
                <a:cubicBezTo>
                  <a:pt x="2464" y="36822"/>
                  <a:pt x="1626" y="33234"/>
                  <a:pt x="1146" y="31109"/>
                </a:cubicBezTo>
                <a:cubicBezTo>
                  <a:pt x="667" y="28984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623" y="29733"/>
                </a:moveTo>
                <a:cubicBezTo>
                  <a:pt x="38627" y="3106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4ED11F-305F-4CC8-9B3A-E3AC13502220}"/>
              </a:ext>
            </a:extLst>
          </p:cNvPr>
          <p:cNvGrpSpPr/>
          <p:nvPr/>
        </p:nvGrpSpPr>
        <p:grpSpPr>
          <a:xfrm>
            <a:off x="7455451" y="2852936"/>
            <a:ext cx="1026715" cy="836943"/>
            <a:chOff x="7455451" y="2857414"/>
            <a:chExt cx="1026715" cy="836943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3301" y="2857414"/>
              <a:ext cx="448865" cy="608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091" y="2980087"/>
              <a:ext cx="448865" cy="608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5451" y="3086014"/>
              <a:ext cx="448865" cy="608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C2B677-7B48-44D1-B74B-58F843B9F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73" y="4487791"/>
            <a:ext cx="2007900" cy="1331771"/>
          </a:xfrm>
          <a:prstGeom prst="rect">
            <a:avLst/>
          </a:prstGeom>
        </p:spPr>
      </p:pic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9A3A4111-D0C4-4F1A-8577-01BB316334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2480" y="1927213"/>
            <a:ext cx="5887938" cy="2077851"/>
          </a:xfrm>
        </p:spPr>
        <p:txBody>
          <a:bodyPr/>
          <a:lstStyle/>
          <a:p>
            <a:r>
              <a:rPr lang="fr-FR"/>
              <a:t>Visibilité stratégique du marché et des concurrents</a:t>
            </a:r>
            <a:br>
              <a:rPr lang="fr-FR"/>
            </a:br>
            <a:endParaRPr lang="fr-FR"/>
          </a:p>
          <a:p>
            <a:r>
              <a:rPr lang="fr-FR"/>
              <a:t>Visibilité opérationnelle de chaque </a:t>
            </a:r>
            <a:r>
              <a:rPr lang="fr-FR" err="1"/>
              <a:t>PdV</a:t>
            </a:r>
            <a:r>
              <a:rPr lang="fr-FR"/>
              <a:t> pour gagner des parts de marché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B1FB9-31EC-42C5-8A87-91CB90C1CC98}"/>
              </a:ext>
            </a:extLst>
          </p:cNvPr>
          <p:cNvSpPr txBox="1"/>
          <p:nvPr/>
        </p:nvSpPr>
        <p:spPr>
          <a:xfrm>
            <a:off x="1784648" y="4581128"/>
            <a:ext cx="3860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i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Arial" charset="0"/>
                <a:cs typeface="Arial" charset="0"/>
              </a:rPr>
              <a:t>La richesse d’Open Data </a:t>
            </a:r>
            <a:br>
              <a:rPr lang="fr-FR" sz="2400" b="1" i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Arial" charset="0"/>
                <a:cs typeface="Arial" charset="0"/>
              </a:rPr>
            </a:br>
            <a:r>
              <a:rPr lang="fr-FR" sz="2400" b="1" i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Arial" charset="0"/>
                <a:cs typeface="Arial" charset="0"/>
              </a:rPr>
              <a:t>sans l’investissement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279EF4-A7A8-4705-B340-17D27560E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086" y="901215"/>
            <a:ext cx="2369386" cy="13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5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714" y="260648"/>
            <a:ext cx="8614822" cy="646331"/>
          </a:xfrm>
        </p:spPr>
        <p:txBody>
          <a:bodyPr/>
          <a:lstStyle/>
          <a:p>
            <a:r>
              <a:rPr lang="fr-FR"/>
              <a:t>De la Donnée à l’Action</a:t>
            </a:r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5</a:t>
            </a:fld>
            <a:endParaRPr lang="en-GB" noProof="0"/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4FA5A22F-8099-4994-AA73-0CBDC2FBFE3B}"/>
              </a:ext>
            </a:extLst>
          </p:cNvPr>
          <p:cNvSpPr txBox="1"/>
          <p:nvPr/>
        </p:nvSpPr>
        <p:spPr>
          <a:xfrm>
            <a:off x="-159568" y="5179199"/>
            <a:ext cx="476505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rgbClr val="FF0000"/>
                </a:solidFill>
              </a:rPr>
              <a:t>Référencement Produits chez HomeDepot US</a:t>
            </a:r>
            <a:br>
              <a:rPr lang="fr-FR">
                <a:solidFill>
                  <a:srgbClr val="FF0000"/>
                </a:solidFill>
              </a:rPr>
            </a:br>
            <a:r>
              <a:rPr lang="fr-FR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fr-FR" err="1">
                <a:solidFill>
                  <a:srgbClr val="FF0000"/>
                </a:solidFill>
                <a:sym typeface="Wingdings" panose="05000000000000000000" pitchFamily="2" charset="2"/>
              </a:rPr>
              <a:t>POSs</a:t>
            </a:r>
            <a:r>
              <a:rPr lang="fr-FR">
                <a:solidFill>
                  <a:srgbClr val="FF0000"/>
                </a:solidFill>
                <a:sym typeface="Wingdings" panose="05000000000000000000" pitchFamily="2" charset="2"/>
              </a:rPr>
              <a:t> avec Présence &lt;13% </a:t>
            </a:r>
            <a:br>
              <a:rPr lang="fr-FR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fr-FR">
                <a:solidFill>
                  <a:srgbClr val="FF0000"/>
                </a:solidFill>
                <a:sym typeface="Wingdings" panose="05000000000000000000" pitchFamily="2" charset="2"/>
              </a:rPr>
              <a:t>(vs National à 21,7%)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C6CE0D-128F-4ED0-A117-69F78BDCFADD}"/>
              </a:ext>
            </a:extLst>
          </p:cNvPr>
          <p:cNvSpPr txBox="1"/>
          <p:nvPr/>
        </p:nvSpPr>
        <p:spPr>
          <a:xfrm>
            <a:off x="4664968" y="3445261"/>
            <a:ext cx="489654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rgbClr val="FF0000"/>
                </a:solidFill>
              </a:rPr>
              <a:t>Référencement Produits chez LeroyMerlin</a:t>
            </a:r>
            <a:br>
              <a:rPr lang="fr-FR">
                <a:solidFill>
                  <a:srgbClr val="FF0000"/>
                </a:solidFill>
              </a:rPr>
            </a:br>
            <a:r>
              <a:rPr lang="fr-FR">
                <a:solidFill>
                  <a:srgbClr val="FF0000"/>
                </a:solidFill>
              </a:rPr>
              <a:t>(avec secteurs commerciaux Nord)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6EB50F-B6A1-4D2F-9866-D5FD4937E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/>
          <a:stretch/>
        </p:blipFill>
        <p:spPr>
          <a:xfrm>
            <a:off x="253313" y="2780928"/>
            <a:ext cx="3691576" cy="233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951718-1825-4106-90C1-8E8991460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857" y="836712"/>
            <a:ext cx="5579961" cy="26660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E2822C-D68A-4B22-A55A-2C68A84BEAE2}"/>
              </a:ext>
            </a:extLst>
          </p:cNvPr>
          <p:cNvGrpSpPr/>
          <p:nvPr/>
        </p:nvGrpSpPr>
        <p:grpSpPr>
          <a:xfrm>
            <a:off x="4880992" y="4221088"/>
            <a:ext cx="4392488" cy="1874469"/>
            <a:chOff x="4527596" y="4354103"/>
            <a:chExt cx="4392488" cy="18744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281CB5-5F99-41DC-9A13-5B6250EF6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7596" y="4354103"/>
              <a:ext cx="4392488" cy="1874469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FC1A90-E04C-4EBE-AE4C-C844F2635C42}"/>
                </a:ext>
              </a:extLst>
            </p:cNvPr>
            <p:cNvSpPr/>
            <p:nvPr/>
          </p:nvSpPr>
          <p:spPr>
            <a:xfrm rot="16200000">
              <a:off x="6982217" y="5715978"/>
              <a:ext cx="455109" cy="1930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0652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EBB4-0E35-4F79-AB2D-B7416A2C7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Confidentiel: Project Fil Rouge ‘Product Matching’ TelecomParisTech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549F0-CAD6-4CE7-ACAF-A064BEE00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AE183-9013-4803-9EB7-384D813E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Votre suivi des prix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544DC7-FBF9-4BF3-84A2-E0E157F1A6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691" y="4197088"/>
            <a:ext cx="4968552" cy="1896207"/>
          </a:xfrm>
        </p:spPr>
        <p:txBody>
          <a:bodyPr/>
          <a:lstStyle/>
          <a:p>
            <a:r>
              <a:rPr lang="fr-FR" sz="1800"/>
              <a:t>Qui a baissé le premier</a:t>
            </a:r>
          </a:p>
          <a:p>
            <a:r>
              <a:rPr lang="fr-FR" sz="1800"/>
              <a:t>Promotions vs. guerres de prix</a:t>
            </a:r>
          </a:p>
          <a:p>
            <a:r>
              <a:rPr lang="fr-FR" sz="1800"/>
              <a:t>Les mythes vs. réalité</a:t>
            </a:r>
          </a:p>
          <a:p>
            <a:r>
              <a:rPr lang="fr-FR" sz="1800"/>
              <a:t>Positionnement prix des distributeurs</a:t>
            </a:r>
          </a:p>
          <a:p>
            <a:r>
              <a:rPr lang="fr-FR" sz="1800"/>
              <a:t>Concurrence transfrontalière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7A7E7-8C1A-4C3F-A1DB-691DE449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208734"/>
            <a:ext cx="6408712" cy="213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FC37F-8580-4A7C-AAD2-4BC4D567C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503" y="3429000"/>
            <a:ext cx="40100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5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9FD7-E51B-429E-8651-59F4BA85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/>
              <a:t>L’image de vos produits et de votre marque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8FDCA-6691-4035-8978-11F888A1F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Confidentiel: Project Fil Rouge ‘Product Matching’ TelecomParisTech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09FDE-1FD8-4496-BA1C-BFF35BF31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53D26-B1BF-4966-827E-342E41AAA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328394"/>
            <a:ext cx="2286562" cy="3286932"/>
          </a:xfrm>
          <a:prstGeom prst="rect">
            <a:avLst/>
          </a:prstGeom>
          <a:ln>
            <a:solidFill>
              <a:schemeClr val="accent6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5FE774-4495-4DFF-892E-B354027CAC09}"/>
              </a:ext>
            </a:extLst>
          </p:cNvPr>
          <p:cNvGrpSpPr/>
          <p:nvPr/>
        </p:nvGrpSpPr>
        <p:grpSpPr>
          <a:xfrm>
            <a:off x="4953000" y="1242558"/>
            <a:ext cx="4431002" cy="3554594"/>
            <a:chOff x="4953000" y="1108529"/>
            <a:chExt cx="4431002" cy="35545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F5311A-1852-4E5B-A5CE-A4363E60A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105" y="2484434"/>
              <a:ext cx="2500594" cy="1200933"/>
            </a:xfrm>
            <a:prstGeom prst="rect">
              <a:avLst/>
            </a:prstGeom>
            <a:ln>
              <a:solidFill>
                <a:schemeClr val="accent6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1BCD17-B6F7-4400-B587-15477CCF0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000" y="1108529"/>
              <a:ext cx="3967204" cy="1263293"/>
            </a:xfrm>
            <a:prstGeom prst="rect">
              <a:avLst/>
            </a:prstGeom>
            <a:ln>
              <a:solidFill>
                <a:schemeClr val="accent6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A6BAAF-0552-49EB-B3C0-6B3C7B29A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3320" y="3242110"/>
              <a:ext cx="1550682" cy="1421013"/>
            </a:xfrm>
            <a:prstGeom prst="rect">
              <a:avLst/>
            </a:prstGeom>
            <a:ln>
              <a:solidFill>
                <a:schemeClr val="accent6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100F08-D5DC-4840-83CA-21E06A25A93F}"/>
              </a:ext>
            </a:extLst>
          </p:cNvPr>
          <p:cNvSpPr txBox="1"/>
          <p:nvPr/>
        </p:nvSpPr>
        <p:spPr>
          <a:xfrm>
            <a:off x="2719294" y="5395863"/>
            <a:ext cx="6992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>
                <a:solidFill>
                  <a:schemeClr val="accent4">
                    <a:lumMod val="50000"/>
                  </a:schemeClr>
                </a:solidFill>
              </a:rPr>
              <a:t>Avis Clients: le canal de communication le plus crédible (pour 66% des utilisateurs)</a:t>
            </a:r>
            <a:br>
              <a:rPr lang="fr-FR" sz="1600">
                <a:solidFill>
                  <a:schemeClr val="accent4">
                    <a:lumMod val="50000"/>
                  </a:schemeClr>
                </a:solidFill>
              </a:rPr>
            </a:br>
            <a:r>
              <a:rPr lang="fr-FR" sz="1600">
                <a:solidFill>
                  <a:schemeClr val="accent4">
                    <a:lumMod val="50000"/>
                  </a:schemeClr>
                </a:solidFill>
              </a:rPr>
              <a:t>                       devant TV (63%), placement produits (55%) ou publicité online (42%)</a:t>
            </a:r>
          </a:p>
          <a:p>
            <a:pPr algn="r"/>
            <a:r>
              <a:rPr lang="en-GB" sz="1200" i="1">
                <a:solidFill>
                  <a:srgbClr val="0070C0"/>
                </a:solidFill>
              </a:rPr>
              <a:t>Global trust in advertising report, Nielsen, 2015</a:t>
            </a:r>
            <a:endParaRPr lang="en-GB" sz="1600" i="1">
              <a:solidFill>
                <a:srgbClr val="0070C0"/>
              </a:solidFill>
            </a:endParaRPr>
          </a:p>
        </p:txBody>
      </p:sp>
      <p:sp>
        <p:nvSpPr>
          <p:cNvPr id="13" name="Arrow: Chevron 9">
            <a:extLst>
              <a:ext uri="{FF2B5EF4-FFF2-40B4-BE49-F238E27FC236}">
                <a16:creationId xmlns:a16="http://schemas.microsoft.com/office/drawing/2014/main" id="{F626DCBE-7BAA-4929-8B7D-9C87691E1861}"/>
              </a:ext>
            </a:extLst>
          </p:cNvPr>
          <p:cNvSpPr/>
          <p:nvPr/>
        </p:nvSpPr>
        <p:spPr>
          <a:xfrm>
            <a:off x="3649679" y="2618463"/>
            <a:ext cx="675836" cy="1215359"/>
          </a:xfrm>
          <a:prstGeom prst="chevron">
            <a:avLst>
              <a:gd name="adj" fmla="val 30592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2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4BAD117-67EC-4F2B-A620-47FA6EFC3880}"/>
              </a:ext>
            </a:extLst>
          </p:cNvPr>
          <p:cNvGrpSpPr/>
          <p:nvPr/>
        </p:nvGrpSpPr>
        <p:grpSpPr>
          <a:xfrm>
            <a:off x="8265950" y="4466074"/>
            <a:ext cx="1151546" cy="907142"/>
            <a:chOff x="8122553" y="4391621"/>
            <a:chExt cx="1151546" cy="9071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9E68CC3-2035-4396-A327-68F7672D1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90" b="1838"/>
            <a:stretch/>
          </p:blipFill>
          <p:spPr>
            <a:xfrm>
              <a:off x="8122553" y="4391621"/>
              <a:ext cx="1151546" cy="907142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7D7919-8131-4BB8-B53A-3D383B839EBA}"/>
                </a:ext>
              </a:extLst>
            </p:cNvPr>
            <p:cNvSpPr txBox="1"/>
            <p:nvPr/>
          </p:nvSpPr>
          <p:spPr>
            <a:xfrm>
              <a:off x="8299977" y="4634325"/>
              <a:ext cx="97350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API</a:t>
              </a:r>
              <a:r>
                <a:rPr lang="fr-FR" sz="1400" b="1" dirty="0">
                  <a:sym typeface="Wingdings" panose="05000000000000000000" pitchFamily="2" charset="2"/>
                </a:rPr>
                <a:t></a:t>
              </a:r>
              <a:r>
                <a:rPr lang="fr-FR" sz="1400" b="1" dirty="0"/>
                <a:t>CRM</a:t>
              </a: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8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Pour en savoir plus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416496" y="1962364"/>
            <a:ext cx="6120680" cy="4202940"/>
          </a:xfrm>
          <a:noFill/>
        </p:spPr>
        <p:txBody>
          <a:bodyPr/>
          <a:lstStyle/>
          <a:p>
            <a:r>
              <a:rPr lang="fr-FR"/>
              <a:t>Modèle ‘</a:t>
            </a:r>
            <a:r>
              <a:rPr lang="fr-FR" i="1"/>
              <a:t>Data as a Service</a:t>
            </a:r>
            <a:r>
              <a:rPr lang="fr-FR"/>
              <a:t>’: </a:t>
            </a:r>
          </a:p>
          <a:p>
            <a:pPr lvl="1"/>
            <a:r>
              <a:rPr lang="fr-FR"/>
              <a:t>Technologies de pointe</a:t>
            </a:r>
          </a:p>
          <a:p>
            <a:pPr lvl="1"/>
            <a:r>
              <a:rPr lang="fr-FR"/>
              <a:t>Sans investissement IT</a:t>
            </a:r>
          </a:p>
          <a:p>
            <a:pPr lvl="2"/>
            <a:endParaRPr lang="fr-FR" sz="600">
              <a:highlight>
                <a:srgbClr val="FFFFFF"/>
              </a:highlight>
            </a:endParaRPr>
          </a:p>
          <a:p>
            <a:pPr lvl="2"/>
            <a:endParaRPr lang="fr-FR" sz="600"/>
          </a:p>
          <a:p>
            <a:r>
              <a:rPr lang="fr-FR"/>
              <a:t>Interface intuitive &amp; universelle: </a:t>
            </a:r>
          </a:p>
          <a:p>
            <a:pPr lvl="1"/>
            <a:r>
              <a:rPr lang="fr-FR" sz="1800"/>
              <a:t>PC, tablettes, smartphones</a:t>
            </a:r>
          </a:p>
          <a:p>
            <a:pPr lvl="1"/>
            <a:r>
              <a:rPr lang="fr-FR" sz="1800" err="1"/>
              <a:t>FlashReport</a:t>
            </a:r>
            <a:r>
              <a:rPr lang="fr-FR" sz="1800"/>
              <a:t> PDF par mail périodique </a:t>
            </a:r>
          </a:p>
          <a:p>
            <a:pPr lvl="1"/>
            <a:r>
              <a:rPr lang="fr-FR" sz="1800"/>
              <a:t>Exports vers CRM via API et vers Excel</a:t>
            </a:r>
          </a:p>
          <a:p>
            <a:pPr lvl="1"/>
            <a:endParaRPr lang="fr-FR" sz="60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6326E5-EF35-4471-A899-026F51F2B1C7}"/>
              </a:ext>
            </a:extLst>
          </p:cNvPr>
          <p:cNvGrpSpPr/>
          <p:nvPr/>
        </p:nvGrpSpPr>
        <p:grpSpPr>
          <a:xfrm>
            <a:off x="6084174" y="2132856"/>
            <a:ext cx="3477338" cy="2771042"/>
            <a:chOff x="6084174" y="2132856"/>
            <a:chExt cx="3477338" cy="2771042"/>
          </a:xfrm>
        </p:grpSpPr>
        <p:pic>
          <p:nvPicPr>
            <p:cNvPr id="8" name="Picture 7" descr="http://www.innoscape.com/wp-content/uploads/2017/07/devices.png">
              <a:extLst>
                <a:ext uri="{FF2B5EF4-FFF2-40B4-BE49-F238E27FC236}">
                  <a16:creationId xmlns:a16="http://schemas.microsoft.com/office/drawing/2014/main" id="{3AF95238-4328-4003-92F5-D896FCB66112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74" y="2132856"/>
              <a:ext cx="3477338" cy="22945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92F278-BC3D-440F-A140-836103479384}"/>
                </a:ext>
              </a:extLst>
            </p:cNvPr>
            <p:cNvGrpSpPr/>
            <p:nvPr/>
          </p:nvGrpSpPr>
          <p:grpSpPr>
            <a:xfrm>
              <a:off x="7450514" y="3532668"/>
              <a:ext cx="1069150" cy="1371230"/>
              <a:chOff x="7450514" y="3532668"/>
              <a:chExt cx="1069150" cy="137123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8C2DF31-7188-485D-878B-19467A0A5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0514" y="3532668"/>
                <a:ext cx="526427" cy="108012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0B616A3-1D3A-4410-85BB-B2E4E2B0E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5328" y="4141377"/>
                <a:ext cx="614336" cy="7625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39173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en-GB" noProof="0" smtClean="0"/>
              <a:pPr/>
              <a:t>9</a:t>
            </a:fld>
            <a:endParaRPr lang="en-GB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DATALAKE ON-PREMISE INNOSCAPE</a:t>
            </a:r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Confidentiel: Project Fil Rouge ‘Product Matching’ TelecomParisTech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275A58-F78F-49ED-8B74-67E30A29BD43}"/>
              </a:ext>
            </a:extLst>
          </p:cNvPr>
          <p:cNvSpPr/>
          <p:nvPr/>
        </p:nvSpPr>
        <p:spPr>
          <a:xfrm>
            <a:off x="179930" y="3808754"/>
            <a:ext cx="1787964" cy="2045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205BE-D92C-4689-A1EC-4B016555C2B4}"/>
              </a:ext>
            </a:extLst>
          </p:cNvPr>
          <p:cNvSpPr/>
          <p:nvPr/>
        </p:nvSpPr>
        <p:spPr>
          <a:xfrm>
            <a:off x="2565387" y="1233542"/>
            <a:ext cx="1418379" cy="4620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2D6644-237E-4DF9-B9E6-B3D40152EB9F}"/>
              </a:ext>
            </a:extLst>
          </p:cNvPr>
          <p:cNvSpPr/>
          <p:nvPr/>
        </p:nvSpPr>
        <p:spPr>
          <a:xfrm>
            <a:off x="4312518" y="1233579"/>
            <a:ext cx="2661528" cy="4620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CEE793-251C-41F1-AEB3-4D8D0D4C14AB}"/>
              </a:ext>
            </a:extLst>
          </p:cNvPr>
          <p:cNvSpPr/>
          <p:nvPr/>
        </p:nvSpPr>
        <p:spPr>
          <a:xfrm>
            <a:off x="7341996" y="1233615"/>
            <a:ext cx="1787964" cy="4620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96C085-062A-447E-8D52-9C2A8867412F}"/>
              </a:ext>
            </a:extLst>
          </p:cNvPr>
          <p:cNvSpPr txBox="1"/>
          <p:nvPr/>
        </p:nvSpPr>
        <p:spPr>
          <a:xfrm>
            <a:off x="178257" y="3852609"/>
            <a:ext cx="1908834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Data 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A8BE-C88F-42B6-A11D-A05F8143AB87}"/>
              </a:ext>
            </a:extLst>
          </p:cNvPr>
          <p:cNvSpPr txBox="1"/>
          <p:nvPr/>
        </p:nvSpPr>
        <p:spPr>
          <a:xfrm>
            <a:off x="2317357" y="1439749"/>
            <a:ext cx="1908834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Data Ingestion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2B179-C5F6-4481-BD6E-29E289D6E674}"/>
              </a:ext>
            </a:extLst>
          </p:cNvPr>
          <p:cNvSpPr txBox="1"/>
          <p:nvPr/>
        </p:nvSpPr>
        <p:spPr>
          <a:xfrm>
            <a:off x="4512468" y="1439786"/>
            <a:ext cx="1908834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Data Wrangling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06105-5E84-451C-9A95-26BCC8CE02E2}"/>
              </a:ext>
            </a:extLst>
          </p:cNvPr>
          <p:cNvSpPr txBox="1"/>
          <p:nvPr/>
        </p:nvSpPr>
        <p:spPr>
          <a:xfrm>
            <a:off x="7278756" y="1439822"/>
            <a:ext cx="1908834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2"/>
                </a:solidFill>
              </a:rPr>
              <a:t>Data Viz</a:t>
            </a:r>
          </a:p>
        </p:txBody>
      </p:sp>
      <p:sp>
        <p:nvSpPr>
          <p:cNvPr id="20" name="Down Arrow 3">
            <a:extLst>
              <a:ext uri="{FF2B5EF4-FFF2-40B4-BE49-F238E27FC236}">
                <a16:creationId xmlns:a16="http://schemas.microsoft.com/office/drawing/2014/main" id="{1CB51E9A-2876-4A31-96A7-98C19A37BE46}"/>
              </a:ext>
            </a:extLst>
          </p:cNvPr>
          <p:cNvSpPr/>
          <p:nvPr/>
        </p:nvSpPr>
        <p:spPr>
          <a:xfrm>
            <a:off x="829281" y="2750420"/>
            <a:ext cx="478584" cy="1056538"/>
          </a:xfrm>
          <a:prstGeom prst="downArrow">
            <a:avLst>
              <a:gd name="adj1" fmla="val 50000"/>
              <a:gd name="adj2" fmla="val 38816"/>
            </a:avLst>
          </a:prstGeom>
          <a:solidFill>
            <a:srgbClr val="0070C0"/>
          </a:solidFill>
          <a:ln>
            <a:solidFill>
              <a:schemeClr val="accent6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8F5612-3407-4577-997C-1F9029B5C77F}"/>
              </a:ext>
            </a:extLst>
          </p:cNvPr>
          <p:cNvGrpSpPr/>
          <p:nvPr/>
        </p:nvGrpSpPr>
        <p:grpSpPr>
          <a:xfrm>
            <a:off x="506132" y="4258126"/>
            <a:ext cx="1026715" cy="1240025"/>
            <a:chOff x="7455451" y="2857414"/>
            <a:chExt cx="1026715" cy="836943"/>
          </a:xfrm>
        </p:grpSpPr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431D9BD0-250E-4F4F-8839-9D0C1A8E1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3301" y="2857414"/>
              <a:ext cx="448865" cy="608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AB753525-A660-4EF0-B65E-E410C7183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091" y="2980087"/>
              <a:ext cx="448865" cy="608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9E46157F-FA8C-440B-BFE3-32AF3A03D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5451" y="3086014"/>
              <a:ext cx="448865" cy="608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2BA329-C154-4345-B22D-AF9A891E0EB7}"/>
              </a:ext>
            </a:extLst>
          </p:cNvPr>
          <p:cNvGrpSpPr/>
          <p:nvPr/>
        </p:nvGrpSpPr>
        <p:grpSpPr>
          <a:xfrm>
            <a:off x="232582" y="1288555"/>
            <a:ext cx="2063150" cy="1387537"/>
            <a:chOff x="7153902" y="1148596"/>
            <a:chExt cx="2023952" cy="10964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AB4E930-9FA4-4B0F-8702-0DF0D7179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7" t="1884" r="1037" b="3667"/>
            <a:stretch/>
          </p:blipFill>
          <p:spPr>
            <a:xfrm>
              <a:off x="7153902" y="1148596"/>
              <a:ext cx="1914969" cy="109642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4115A1-0D38-44B9-80B1-BFAB86AC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48122" y="1927213"/>
              <a:ext cx="277286" cy="166947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12EC017-3617-41C3-915D-167423D14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39908" y="1363678"/>
              <a:ext cx="829516" cy="14286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A4B607E-E480-429D-9AAF-FCAD617D7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29741" b="29153"/>
            <a:stretch/>
          </p:blipFill>
          <p:spPr>
            <a:xfrm>
              <a:off x="7532519" y="1277514"/>
              <a:ext cx="405239" cy="16657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B6576A9-7C19-4BF0-A67B-4DE6E863F7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358" b="16717"/>
            <a:stretch/>
          </p:blipFill>
          <p:spPr>
            <a:xfrm>
              <a:off x="8700822" y="1356455"/>
              <a:ext cx="477032" cy="150084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47" name="Down Arrow 3">
            <a:extLst>
              <a:ext uri="{FF2B5EF4-FFF2-40B4-BE49-F238E27FC236}">
                <a16:creationId xmlns:a16="http://schemas.microsoft.com/office/drawing/2014/main" id="{7490492D-617B-404E-BCDD-99F96E08661A}"/>
              </a:ext>
            </a:extLst>
          </p:cNvPr>
          <p:cNvSpPr/>
          <p:nvPr/>
        </p:nvSpPr>
        <p:spPr>
          <a:xfrm rot="14820000">
            <a:off x="2020554" y="3406724"/>
            <a:ext cx="394589" cy="720636"/>
          </a:xfrm>
          <a:prstGeom prst="downArrow">
            <a:avLst>
              <a:gd name="adj1" fmla="val 50000"/>
              <a:gd name="adj2" fmla="val 38816"/>
            </a:avLst>
          </a:prstGeom>
          <a:solidFill>
            <a:srgbClr val="0070C0"/>
          </a:solidFill>
          <a:ln>
            <a:solidFill>
              <a:schemeClr val="accent6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3A70049-99D0-4DCD-A8DF-1955B7E37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870" y="1862889"/>
            <a:ext cx="1808726" cy="1424720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066B9B5C-A592-41B4-BD0F-51351F0AD1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3141" y="5501329"/>
            <a:ext cx="4418221" cy="731520"/>
          </a:xfrm>
          <a:prstGeom prst="rect">
            <a:avLst/>
          </a:prstGeom>
        </p:spPr>
      </p:pic>
      <p:pic>
        <p:nvPicPr>
          <p:cNvPr id="4" name="Picture 5" descr="A close up of a blue wall&#10;&#10;Description generated with high confidence">
            <a:extLst>
              <a:ext uri="{FF2B5EF4-FFF2-40B4-BE49-F238E27FC236}">
                <a16:creationId xmlns:a16="http://schemas.microsoft.com/office/drawing/2014/main" id="{F3D49A6E-BE7B-4676-B5D2-CD837C411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5650" y="1825729"/>
            <a:ext cx="1351722" cy="3660009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0F5ED2F6-B422-46F9-9608-EE6938B490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9339" y="4878755"/>
            <a:ext cx="1332748" cy="481903"/>
          </a:xfrm>
          <a:prstGeom prst="rect">
            <a:avLst/>
          </a:prstGeom>
        </p:spPr>
      </p:pic>
      <p:pic>
        <p:nvPicPr>
          <p:cNvPr id="35" name="Picture 35" descr="A close up of a map&#10;&#10;Description generated with high confidence">
            <a:extLst>
              <a:ext uri="{FF2B5EF4-FFF2-40B4-BE49-F238E27FC236}">
                <a16:creationId xmlns:a16="http://schemas.microsoft.com/office/drawing/2014/main" id="{E1080B4C-F497-4891-B05C-A7312203B9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5068" y="3961207"/>
            <a:ext cx="1870325" cy="1471646"/>
          </a:xfrm>
          <a:prstGeom prst="rect">
            <a:avLst/>
          </a:prstGeom>
        </p:spPr>
      </p:pic>
      <p:sp>
        <p:nvSpPr>
          <p:cNvPr id="39" name="Arrow: Left-Right-Up 38">
            <a:extLst>
              <a:ext uri="{FF2B5EF4-FFF2-40B4-BE49-F238E27FC236}">
                <a16:creationId xmlns:a16="http://schemas.microsoft.com/office/drawing/2014/main" id="{CB15A54D-1733-4492-A91E-210E8E125F51}"/>
              </a:ext>
            </a:extLst>
          </p:cNvPr>
          <p:cNvSpPr/>
          <p:nvPr/>
        </p:nvSpPr>
        <p:spPr>
          <a:xfrm rot="5400000">
            <a:off x="5540834" y="3320175"/>
            <a:ext cx="695373" cy="598467"/>
          </a:xfrm>
          <a:prstGeom prst="leftRight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50">
            <a:extLst>
              <a:ext uri="{FF2B5EF4-FFF2-40B4-BE49-F238E27FC236}">
                <a16:creationId xmlns:a16="http://schemas.microsoft.com/office/drawing/2014/main" id="{34259A9F-22F1-4397-BF57-4FDCBB1744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888" y="3302530"/>
            <a:ext cx="549790" cy="560849"/>
          </a:xfrm>
          <a:prstGeom prst="rect">
            <a:avLst/>
          </a:prstGeom>
        </p:spPr>
      </p:pic>
      <p:pic>
        <p:nvPicPr>
          <p:cNvPr id="54" name="Picture 54" descr="A drawing of a face&#10;&#10;Description generated with high confidence">
            <a:extLst>
              <a:ext uri="{FF2B5EF4-FFF2-40B4-BE49-F238E27FC236}">
                <a16:creationId xmlns:a16="http://schemas.microsoft.com/office/drawing/2014/main" id="{ACEF7504-F5B2-49EF-BC67-67DD99B230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8946" y="1750336"/>
            <a:ext cx="1713531" cy="1952137"/>
          </a:xfrm>
          <a:prstGeom prst="rect">
            <a:avLst/>
          </a:prstGeom>
        </p:spPr>
      </p:pic>
      <p:pic>
        <p:nvPicPr>
          <p:cNvPr id="56" name="Picture 5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240A236-5132-4C37-9B53-4AE346826C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3637" y="3693522"/>
            <a:ext cx="1037747" cy="92093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44430DB-2B67-4DD5-80A3-1E36D3D101EF}"/>
              </a:ext>
            </a:extLst>
          </p:cNvPr>
          <p:cNvSpPr/>
          <p:nvPr/>
        </p:nvSpPr>
        <p:spPr>
          <a:xfrm>
            <a:off x="6755658" y="3441409"/>
            <a:ext cx="586425" cy="28309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">
            <a:extLst>
              <a:ext uri="{FF2B5EF4-FFF2-40B4-BE49-F238E27FC236}">
                <a16:creationId xmlns:a16="http://schemas.microsoft.com/office/drawing/2014/main" id="{46757CBD-B4D0-4417-BCDB-3467718643F0}"/>
              </a:ext>
            </a:extLst>
          </p:cNvPr>
          <p:cNvSpPr/>
          <p:nvPr/>
        </p:nvSpPr>
        <p:spPr>
          <a:xfrm rot="16200000">
            <a:off x="4007919" y="3434742"/>
            <a:ext cx="304994" cy="384733"/>
          </a:xfrm>
          <a:prstGeom prst="downArrow">
            <a:avLst>
              <a:gd name="adj1" fmla="val 50000"/>
              <a:gd name="adj2" fmla="val 38816"/>
            </a:avLst>
          </a:prstGeom>
          <a:solidFill>
            <a:srgbClr val="0070C0"/>
          </a:solidFill>
          <a:ln>
            <a:solidFill>
              <a:schemeClr val="accent6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14" descr="A drawing of a face&#10;&#10;Description generated with high confidence">
            <a:extLst>
              <a:ext uri="{FF2B5EF4-FFF2-40B4-BE49-F238E27FC236}">
                <a16:creationId xmlns:a16="http://schemas.microsoft.com/office/drawing/2014/main" id="{2E7A8098-8369-48F0-BC5C-3482EFCC47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07171" y="5936900"/>
            <a:ext cx="733571" cy="28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69154"/>
      </p:ext>
    </p:extLst>
  </p:cSld>
  <p:clrMapOvr>
    <a:masterClrMapping/>
  </p:clrMapOvr>
</p:sld>
</file>

<file path=ppt/theme/theme1.xml><?xml version="1.0" encoding="utf-8"?>
<a:theme xmlns:a="http://schemas.openxmlformats.org/drawingml/2006/main" name="_Template Innoscape">
  <a:themeElements>
    <a:clrScheme name="Innoscape">
      <a:dk1>
        <a:srgbClr val="FFFFFF"/>
      </a:dk1>
      <a:lt1>
        <a:srgbClr val="FFCC00"/>
      </a:lt1>
      <a:dk2>
        <a:srgbClr val="FFFFFF"/>
      </a:dk2>
      <a:lt2>
        <a:srgbClr val="242040"/>
      </a:lt2>
      <a:accent1>
        <a:srgbClr val="FFE900"/>
      </a:accent1>
      <a:accent2>
        <a:srgbClr val="002B36"/>
      </a:accent2>
      <a:accent3>
        <a:srgbClr val="898099"/>
      </a:accent3>
      <a:accent4>
        <a:srgbClr val="544769"/>
      </a:accent4>
      <a:accent5>
        <a:srgbClr val="FFFFFF"/>
      </a:accent5>
      <a:accent6>
        <a:srgbClr val="FFFFFF"/>
      </a:accent6>
      <a:hlink>
        <a:srgbClr val="242040"/>
      </a:hlink>
      <a:folHlink>
        <a:srgbClr val="FFCC00"/>
      </a:folHlink>
    </a:clrScheme>
    <a:fontScheme name="AFG">
      <a:majorFont>
        <a:latin typeface=" Good AFG Handwriting"/>
        <a:ea typeface=""/>
        <a:cs typeface=""/>
      </a:majorFont>
      <a:minorFont>
        <a:latin typeface="Tarzana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B613192-4CB4-4B2C-839B-CDAD910C12BA}" vid="{ED3C0B52-C40D-455D-8369-96EE1822A03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2018.05 - Project Scope ^0 Targets</Template>
  <TotalTime>6</TotalTime>
  <Words>596</Words>
  <Application>Microsoft Office PowerPoint</Application>
  <PresentationFormat>A4 Paper (210x297 mm)</PresentationFormat>
  <Paragraphs>152</Paragraphs>
  <Slides>23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_Template Innoscape</vt:lpstr>
      <vt:lpstr>Project Fil Rouge ‘Product Matching’ </vt:lpstr>
      <vt:lpstr>Qui sommes nous ?</vt:lpstr>
      <vt:lpstr>Pourquoi Innoscape?</vt:lpstr>
      <vt:lpstr>La visibilité des canaux  de distribution en  ‘Data as a Service’ </vt:lpstr>
      <vt:lpstr>De la Donnée à l’Action</vt:lpstr>
      <vt:lpstr>Votre suivi des prix </vt:lpstr>
      <vt:lpstr>L’image de vos produits et de votre marque</vt:lpstr>
      <vt:lpstr>Pour en savoir plus</vt:lpstr>
      <vt:lpstr>DATALAKE ON-PREMISE INNOSCAPE</vt:lpstr>
      <vt:lpstr>PROBLEMATIQUE PROJET</vt:lpstr>
      <vt:lpstr> PROBLEMATIQUE ACTUELLE </vt:lpstr>
      <vt:lpstr> PROBLEMATIQUE ACTUELLE </vt:lpstr>
      <vt:lpstr>PROBLEMATIQUE ACTUELLE</vt:lpstr>
      <vt:lpstr>PROBLEMATIQUE ACTUELLE</vt:lpstr>
      <vt:lpstr>TEXT MINING - DEEP LEARNING FOR PRODUCT MATCHING </vt:lpstr>
      <vt:lpstr>1st DELIVERY FOR PRODUCT MATCHING BLOCKING PART</vt:lpstr>
      <vt:lpstr>1st DELIVERY WEB SERVICE FOR PRODUCT MATCHING BLOCKING PART </vt:lpstr>
      <vt:lpstr>2nd DELIVERY FOR PRODUCT MATCHING SIMILARITY LEARNING PART </vt:lpstr>
      <vt:lpstr>2nd DELIVERY WEB SERVICE FOR PRODUCT MATCHING SIMILARITY LEARNING PART </vt:lpstr>
      <vt:lpstr> AVAILABLE INFRASTRUCTURES</vt:lpstr>
      <vt:lpstr>Une problématique universelle </vt:lpstr>
      <vt:lpstr>PowerPoint Presentation</vt:lpstr>
      <vt:lpstr>DESCRIPTION DU PROJET</vt:lpstr>
    </vt:vector>
  </TitlesOfParts>
  <Company>Innoscape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Dimitar Draganov</dc:creator>
  <cp:lastModifiedBy>Dimitar Draganov</cp:lastModifiedBy>
  <cp:revision>492</cp:revision>
  <dcterms:created xsi:type="dcterms:W3CDTF">2018-04-12T17:16:53Z</dcterms:created>
  <dcterms:modified xsi:type="dcterms:W3CDTF">2018-11-13T12:53:50Z</dcterms:modified>
</cp:coreProperties>
</file>